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56" autoAdjust="0"/>
  </p:normalViewPr>
  <p:slideViewPr>
    <p:cSldViewPr snapToGrid="0">
      <p:cViewPr>
        <p:scale>
          <a:sx n="75" d="100"/>
          <a:sy n="75" d="100"/>
        </p:scale>
        <p:origin x="2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FAC796-7362-4E02-AF96-BE589F72FDAA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D27EC8-0D5A-4D6F-A7AD-5AFEBDDC3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90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27EC8-0D5A-4D6F-A7AD-5AFEBDDC31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27EC8-0D5A-4D6F-A7AD-5AFEBDDC31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693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27EC8-0D5A-4D6F-A7AD-5AFEBDDC31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41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27EC8-0D5A-4D6F-A7AD-5AFEBDDC31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35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27EC8-0D5A-4D6F-A7AD-5AFEBDDC31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7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6D0C7-B295-4E7B-81F8-F7D40D2BFB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6DF649-B75B-468D-8C82-FB64FCFBD6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61606-9826-40DF-8378-79CA69384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7AB1D-935E-439E-8A77-476349637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7CC5B-2A7E-4660-AD4B-DB919B436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158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9D16B-5A22-4BC8-80F0-32A6450CD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E75C1B-BB31-4942-A6B0-C0D116E564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ADE77-2A75-44E7-A384-1FB658CC0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EBF34-B8FD-43B2-9A75-85CC9294A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F9BF4-0596-4248-B607-5C4682101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5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514812-F90E-4994-A0EE-649B8A69EC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4561C7-1F32-4F7C-AB22-01EE7A5892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C6E0F-10E8-4660-AAD6-8E5697A1A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64430-79D4-4621-BE51-27886B260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67827-8342-45F2-82F6-E7898583C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094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EC0FB-6056-470F-B5C6-25D674350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1C70F-7019-4548-8ABA-F090D0401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336D84-2BF0-4EC1-A695-B21C0771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1A988-B29F-481F-8FFE-4EF93AB93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D17F5-BB4B-483A-97CB-20929F99F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34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4FDB7-6DF6-4E02-987E-ABB432ECF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63F40-BB6E-4BFE-9A2C-0DA855BCD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3EDF8-9953-44B1-8985-EE61BDF47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BB419-EFE8-457E-85DA-56F671432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04165-21D9-4841-912B-4EA0A91E3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73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567C1-85C4-46C7-8FE4-248C86F69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FC9D7-42E5-4CC1-ABBF-F5F5143085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3BE12C-0A02-4139-AAC9-DEAA5B6EC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49975-81C9-49A8-88BB-540212BC6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92A069-2884-4B18-A4F8-7EDAD2DAF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028E28-E2CB-454E-8A8C-34C2C0FA7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302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9719-4A28-489F-A258-EB299B925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B5784A-E515-4F82-A88A-F096AF98E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F28591-BD12-4DB8-840F-8A48EE91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35BFE6-C4EA-4B9C-900E-4FEEC5215F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15F6F-A685-4E5E-87C5-C1D3E2296B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4AEB62-9C58-46B7-8B6E-716572277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AD38D4-F8B6-4DB9-A9E7-27E788FE7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90861D-99DA-493E-AECF-17B200D37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218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F406A-DB40-4460-AE83-B0DA0D6AC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2785CA-2458-47C1-8AF5-DE5761BD8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93A7E8-FE6A-4990-BE23-C5ECECE3A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CEE0AE-6FE8-41D6-A3F8-2B4F3CEA5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18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D73488-CE0F-418C-8577-24F22FF9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54ACCF-6456-4D87-9C9E-42EBB3EED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EFE7DD-1567-4092-88B3-D94288BCD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18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1B0F4-598B-40BB-AEF6-89B92A4E6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4439C-7761-4B87-90E6-8161B9CDB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725102-6B8B-4C93-84C8-995DB94C6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579792-CF74-423B-9850-1624647B9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730CB5-50A6-47EA-8005-B28DB2126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9AA71-E8BD-4ACA-AEBF-C44F06EF0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04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8D4D0-4FD2-45B3-96F8-9CCF41CAD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1B748B-CC63-4B30-842D-6A358A499C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D65A23-AF05-4E8A-B56D-F390935312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FDBFF-31F2-4B07-B5F0-8A1C352F8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B15AF-1AF6-4E78-8B48-F129727BA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1D93C6-2B8E-4A2A-95D6-BFF867D3F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823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94C3CB-F490-4082-BB44-0BE040BB2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3997A-83AA-417B-AF0F-CBCA714D5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8019B-39EB-4710-ACAA-B41B73AD61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88D64-1C09-4981-ADD9-5363A1202F29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EB155-5A89-44F6-AA39-EE0CAE5492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64659-116C-406A-B9AD-45D74B8A2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0759E2-F438-455A-A67E-9C8E57CD1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273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ustomize 511+ Cute Zoom Virtual Background Templates Online ...">
            <a:extLst>
              <a:ext uri="{FF2B5EF4-FFF2-40B4-BE49-F238E27FC236}">
                <a16:creationId xmlns:a16="http://schemas.microsoft.com/office/drawing/2014/main" id="{88DFA9B1-C822-4005-98D8-90FD47170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71E5F01-E78B-432B-9BFA-5DE3A37DCE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309801" y="3275826"/>
                </a:moveTo>
                <a:cubicBezTo>
                  <a:pt x="5356235" y="3275826"/>
                  <a:pt x="5399544" y="3283416"/>
                  <a:pt x="5439728" y="3298597"/>
                </a:cubicBezTo>
                <a:cubicBezTo>
                  <a:pt x="5479911" y="3313777"/>
                  <a:pt x="5514290" y="3339673"/>
                  <a:pt x="5542865" y="3376285"/>
                </a:cubicBezTo>
                <a:cubicBezTo>
                  <a:pt x="5571441" y="3412004"/>
                  <a:pt x="5593765" y="3459778"/>
                  <a:pt x="5609838" y="3519607"/>
                </a:cubicBezTo>
                <a:cubicBezTo>
                  <a:pt x="5625912" y="3579436"/>
                  <a:pt x="5633949" y="3653552"/>
                  <a:pt x="5633949" y="3741956"/>
                </a:cubicBezTo>
                <a:cubicBezTo>
                  <a:pt x="5633949" y="3837504"/>
                  <a:pt x="5626135" y="3912290"/>
                  <a:pt x="5610508" y="3966314"/>
                </a:cubicBezTo>
                <a:cubicBezTo>
                  <a:pt x="5594881" y="4020339"/>
                  <a:pt x="5571441" y="4066550"/>
                  <a:pt x="5540187" y="4104948"/>
                </a:cubicBezTo>
                <a:cubicBezTo>
                  <a:pt x="5512504" y="4139773"/>
                  <a:pt x="5478795" y="4164553"/>
                  <a:pt x="5439058" y="4179287"/>
                </a:cubicBezTo>
                <a:cubicBezTo>
                  <a:pt x="5399321" y="4194021"/>
                  <a:pt x="5357574" y="4201388"/>
                  <a:pt x="5313819" y="4201388"/>
                </a:cubicBezTo>
                <a:cubicBezTo>
                  <a:pt x="5262920" y="4201388"/>
                  <a:pt x="5217602" y="4193351"/>
                  <a:pt x="5177864" y="4177278"/>
                </a:cubicBezTo>
                <a:cubicBezTo>
                  <a:pt x="5138127" y="4161205"/>
                  <a:pt x="5103971" y="4135755"/>
                  <a:pt x="5075396" y="4100929"/>
                </a:cubicBezTo>
                <a:cubicBezTo>
                  <a:pt x="5045928" y="4064318"/>
                  <a:pt x="5023604" y="4015874"/>
                  <a:pt x="5008424" y="3955599"/>
                </a:cubicBezTo>
                <a:cubicBezTo>
                  <a:pt x="4993243" y="3895323"/>
                  <a:pt x="4985653" y="3824109"/>
                  <a:pt x="4985653" y="3741956"/>
                </a:cubicBezTo>
                <a:cubicBezTo>
                  <a:pt x="4985653" y="3649980"/>
                  <a:pt x="4994359" y="3573631"/>
                  <a:pt x="5011772" y="3512909"/>
                </a:cubicBezTo>
                <a:cubicBezTo>
                  <a:pt x="5029185" y="3452188"/>
                  <a:pt x="5052626" y="3404414"/>
                  <a:pt x="5082094" y="3369588"/>
                </a:cubicBezTo>
                <a:cubicBezTo>
                  <a:pt x="5115134" y="3332083"/>
                  <a:pt x="5149736" y="3307080"/>
                  <a:pt x="5185901" y="3294579"/>
                </a:cubicBezTo>
                <a:cubicBezTo>
                  <a:pt x="5222066" y="3282077"/>
                  <a:pt x="5263366" y="3275826"/>
                  <a:pt x="5309801" y="3275826"/>
                </a:cubicBezTo>
                <a:close/>
                <a:moveTo>
                  <a:pt x="7453658" y="2944981"/>
                </a:moveTo>
                <a:cubicBezTo>
                  <a:pt x="7361794" y="2944981"/>
                  <a:pt x="7277959" y="2963287"/>
                  <a:pt x="7202155" y="2999899"/>
                </a:cubicBezTo>
                <a:cubicBezTo>
                  <a:pt x="7126350" y="3036511"/>
                  <a:pt x="7046974" y="3087410"/>
                  <a:pt x="6964025" y="3152597"/>
                </a:cubicBezTo>
                <a:lnTo>
                  <a:pt x="6964025" y="2986504"/>
                </a:lnTo>
                <a:lnTo>
                  <a:pt x="6480483" y="2986504"/>
                </a:lnTo>
                <a:lnTo>
                  <a:pt x="6480483" y="4490710"/>
                </a:lnTo>
                <a:lnTo>
                  <a:pt x="6964025" y="4490710"/>
                </a:lnTo>
                <a:lnTo>
                  <a:pt x="6964025" y="3424506"/>
                </a:lnTo>
                <a:cubicBezTo>
                  <a:pt x="6999744" y="3403074"/>
                  <a:pt x="7039928" y="3382759"/>
                  <a:pt x="7084576" y="3363560"/>
                </a:cubicBezTo>
                <a:cubicBezTo>
                  <a:pt x="7129224" y="3344362"/>
                  <a:pt x="7175212" y="3334762"/>
                  <a:pt x="7222540" y="3334762"/>
                </a:cubicBezTo>
                <a:cubicBezTo>
                  <a:pt x="7281476" y="3334762"/>
                  <a:pt x="7327240" y="3342129"/>
                  <a:pt x="7359834" y="3356863"/>
                </a:cubicBezTo>
                <a:cubicBezTo>
                  <a:pt x="7392427" y="3371597"/>
                  <a:pt x="7416760" y="3395038"/>
                  <a:pt x="7432834" y="3427184"/>
                </a:cubicBezTo>
                <a:cubicBezTo>
                  <a:pt x="7448907" y="3459331"/>
                  <a:pt x="7458730" y="3501078"/>
                  <a:pt x="7462302" y="3552423"/>
                </a:cubicBezTo>
                <a:cubicBezTo>
                  <a:pt x="7465874" y="3603769"/>
                  <a:pt x="7467660" y="3666054"/>
                  <a:pt x="7467660" y="3739277"/>
                </a:cubicBezTo>
                <a:lnTo>
                  <a:pt x="7467660" y="4490710"/>
                </a:lnTo>
                <a:lnTo>
                  <a:pt x="7951202" y="4490710"/>
                </a:lnTo>
                <a:lnTo>
                  <a:pt x="7951202" y="3424506"/>
                </a:lnTo>
                <a:cubicBezTo>
                  <a:pt x="8006566" y="3392359"/>
                  <a:pt x="8053447" y="3369365"/>
                  <a:pt x="8091845" y="3355524"/>
                </a:cubicBezTo>
                <a:cubicBezTo>
                  <a:pt x="8130242" y="3341683"/>
                  <a:pt x="8169533" y="3334762"/>
                  <a:pt x="8209717" y="3334762"/>
                </a:cubicBezTo>
                <a:cubicBezTo>
                  <a:pt x="8269545" y="3334762"/>
                  <a:pt x="8315980" y="3342129"/>
                  <a:pt x="8349020" y="3356863"/>
                </a:cubicBezTo>
                <a:cubicBezTo>
                  <a:pt x="8382060" y="3371597"/>
                  <a:pt x="8406169" y="3395038"/>
                  <a:pt x="8421350" y="3427184"/>
                </a:cubicBezTo>
                <a:cubicBezTo>
                  <a:pt x="8437423" y="3459331"/>
                  <a:pt x="8447023" y="3500854"/>
                  <a:pt x="8450148" y="3551754"/>
                </a:cubicBezTo>
                <a:cubicBezTo>
                  <a:pt x="8453274" y="3602653"/>
                  <a:pt x="8454836" y="3665161"/>
                  <a:pt x="8454836" y="3739277"/>
                </a:cubicBezTo>
                <a:lnTo>
                  <a:pt x="8454836" y="4490710"/>
                </a:lnTo>
                <a:lnTo>
                  <a:pt x="8938379" y="4490710"/>
                </a:lnTo>
                <a:lnTo>
                  <a:pt x="8938379" y="3511570"/>
                </a:lnTo>
                <a:cubicBezTo>
                  <a:pt x="8938379" y="3328512"/>
                  <a:pt x="8896245" y="3188315"/>
                  <a:pt x="8811978" y="3090982"/>
                </a:cubicBezTo>
                <a:cubicBezTo>
                  <a:pt x="8727711" y="2993648"/>
                  <a:pt x="8604436" y="2944981"/>
                  <a:pt x="8442153" y="2944981"/>
                </a:cubicBezTo>
                <a:cubicBezTo>
                  <a:pt x="8354768" y="2944981"/>
                  <a:pt x="8265600" y="2968198"/>
                  <a:pt x="8174650" y="3014633"/>
                </a:cubicBezTo>
                <a:cubicBezTo>
                  <a:pt x="8083700" y="3061067"/>
                  <a:pt x="7990074" y="3124915"/>
                  <a:pt x="7893773" y="3206175"/>
                </a:cubicBezTo>
                <a:cubicBezTo>
                  <a:pt x="7850966" y="3120450"/>
                  <a:pt x="7791661" y="3055486"/>
                  <a:pt x="7715856" y="3011284"/>
                </a:cubicBezTo>
                <a:cubicBezTo>
                  <a:pt x="7640051" y="2967082"/>
                  <a:pt x="7552652" y="2944981"/>
                  <a:pt x="7453658" y="2944981"/>
                </a:cubicBezTo>
                <a:close/>
                <a:moveTo>
                  <a:pt x="5309801" y="2939624"/>
                </a:moveTo>
                <a:cubicBezTo>
                  <a:pt x="5050840" y="2939624"/>
                  <a:pt x="4848806" y="3010615"/>
                  <a:pt x="4703698" y="3152597"/>
                </a:cubicBezTo>
                <a:cubicBezTo>
                  <a:pt x="4558591" y="3294579"/>
                  <a:pt x="4486037" y="3490139"/>
                  <a:pt x="4486037" y="3739277"/>
                </a:cubicBezTo>
                <a:cubicBezTo>
                  <a:pt x="4486037" y="3986629"/>
                  <a:pt x="4558145" y="4181520"/>
                  <a:pt x="4702359" y="4323948"/>
                </a:cubicBezTo>
                <a:cubicBezTo>
                  <a:pt x="4846573" y="4466377"/>
                  <a:pt x="5049054" y="4537591"/>
                  <a:pt x="5309801" y="4537591"/>
                </a:cubicBezTo>
                <a:cubicBezTo>
                  <a:pt x="5570547" y="4537591"/>
                  <a:pt x="5773029" y="4466377"/>
                  <a:pt x="5917243" y="4323948"/>
                </a:cubicBezTo>
                <a:cubicBezTo>
                  <a:pt x="6061457" y="4181520"/>
                  <a:pt x="6133564" y="3986629"/>
                  <a:pt x="6133564" y="3739277"/>
                </a:cubicBezTo>
                <a:cubicBezTo>
                  <a:pt x="6133564" y="3491925"/>
                  <a:pt x="6061903" y="3296811"/>
                  <a:pt x="5918582" y="3153936"/>
                </a:cubicBezTo>
                <a:cubicBezTo>
                  <a:pt x="5775261" y="3011061"/>
                  <a:pt x="5572333" y="2939624"/>
                  <a:pt x="5309801" y="2939624"/>
                </a:cubicBezTo>
                <a:close/>
                <a:moveTo>
                  <a:pt x="345937" y="2496264"/>
                </a:moveTo>
                <a:lnTo>
                  <a:pt x="345937" y="4490710"/>
                </a:lnTo>
                <a:lnTo>
                  <a:pt x="817424" y="4490710"/>
                </a:lnTo>
                <a:lnTo>
                  <a:pt x="817424" y="3121789"/>
                </a:lnTo>
                <a:lnTo>
                  <a:pt x="1663959" y="4490710"/>
                </a:lnTo>
                <a:lnTo>
                  <a:pt x="2159556" y="4490710"/>
                </a:lnTo>
                <a:lnTo>
                  <a:pt x="2159556" y="2496264"/>
                </a:lnTo>
                <a:lnTo>
                  <a:pt x="1688069" y="2496264"/>
                </a:lnTo>
                <a:lnTo>
                  <a:pt x="1688069" y="3638818"/>
                </a:lnTo>
                <a:lnTo>
                  <a:pt x="960746" y="2496264"/>
                </a:lnTo>
                <a:close/>
                <a:moveTo>
                  <a:pt x="11019591" y="2454741"/>
                </a:moveTo>
                <a:cubicBezTo>
                  <a:pt x="10890111" y="2454741"/>
                  <a:pt x="10762416" y="2468359"/>
                  <a:pt x="10636508" y="2495595"/>
                </a:cubicBezTo>
                <a:cubicBezTo>
                  <a:pt x="10510599" y="2522830"/>
                  <a:pt x="10411033" y="2551182"/>
                  <a:pt x="10337810" y="2580650"/>
                </a:cubicBezTo>
                <a:lnTo>
                  <a:pt x="10337810" y="3013293"/>
                </a:lnTo>
                <a:lnTo>
                  <a:pt x="10387369" y="3013293"/>
                </a:lnTo>
                <a:cubicBezTo>
                  <a:pt x="10479345" y="2958822"/>
                  <a:pt x="10574446" y="2917076"/>
                  <a:pt x="10672673" y="2888055"/>
                </a:cubicBezTo>
                <a:cubicBezTo>
                  <a:pt x="10770900" y="2859033"/>
                  <a:pt x="10861982" y="2844522"/>
                  <a:pt x="10945921" y="2844522"/>
                </a:cubicBezTo>
                <a:cubicBezTo>
                  <a:pt x="10979854" y="2844522"/>
                  <a:pt x="11020484" y="2847201"/>
                  <a:pt x="11067812" y="2852559"/>
                </a:cubicBezTo>
                <a:cubicBezTo>
                  <a:pt x="11115139" y="2857917"/>
                  <a:pt x="11156216" y="2868632"/>
                  <a:pt x="11191041" y="2884706"/>
                </a:cubicBezTo>
                <a:cubicBezTo>
                  <a:pt x="11222295" y="2898993"/>
                  <a:pt x="11248191" y="2918415"/>
                  <a:pt x="11268730" y="2942972"/>
                </a:cubicBezTo>
                <a:cubicBezTo>
                  <a:pt x="11289268" y="2967529"/>
                  <a:pt x="11299537" y="2999899"/>
                  <a:pt x="11299537" y="3040083"/>
                </a:cubicBezTo>
                <a:cubicBezTo>
                  <a:pt x="11299537" y="3094554"/>
                  <a:pt x="11289714" y="3135854"/>
                  <a:pt x="11270069" y="3163982"/>
                </a:cubicBezTo>
                <a:cubicBezTo>
                  <a:pt x="11250424" y="3192111"/>
                  <a:pt x="11220956" y="3214658"/>
                  <a:pt x="11181665" y="3231624"/>
                </a:cubicBezTo>
                <a:cubicBezTo>
                  <a:pt x="11144160" y="3247698"/>
                  <a:pt x="11098619" y="3257967"/>
                  <a:pt x="11045041" y="3262432"/>
                </a:cubicBezTo>
                <a:cubicBezTo>
                  <a:pt x="10991463" y="3266897"/>
                  <a:pt x="10929848" y="3269129"/>
                  <a:pt x="10860196" y="3269129"/>
                </a:cubicBezTo>
                <a:lnTo>
                  <a:pt x="10746343" y="3269129"/>
                </a:lnTo>
                <a:lnTo>
                  <a:pt x="10746343" y="3625423"/>
                </a:lnTo>
                <a:lnTo>
                  <a:pt x="10856178" y="3625423"/>
                </a:lnTo>
                <a:cubicBezTo>
                  <a:pt x="10908863" y="3625423"/>
                  <a:pt x="10966013" y="3626093"/>
                  <a:pt x="11027628" y="3627433"/>
                </a:cubicBezTo>
                <a:cubicBezTo>
                  <a:pt x="11089243" y="3628772"/>
                  <a:pt x="11141928" y="3636586"/>
                  <a:pt x="11185684" y="3650873"/>
                </a:cubicBezTo>
                <a:cubicBezTo>
                  <a:pt x="11229439" y="3664268"/>
                  <a:pt x="11264711" y="3686815"/>
                  <a:pt x="11291500" y="3718515"/>
                </a:cubicBezTo>
                <a:cubicBezTo>
                  <a:pt x="11318289" y="3750216"/>
                  <a:pt x="11331684" y="3795088"/>
                  <a:pt x="11331684" y="3853130"/>
                </a:cubicBezTo>
                <a:cubicBezTo>
                  <a:pt x="11331684" y="3912959"/>
                  <a:pt x="11321861" y="3958724"/>
                  <a:pt x="11302216" y="3990424"/>
                </a:cubicBezTo>
                <a:cubicBezTo>
                  <a:pt x="11282571" y="4022125"/>
                  <a:pt x="11256228" y="4049137"/>
                  <a:pt x="11223188" y="4071461"/>
                </a:cubicBezTo>
                <a:cubicBezTo>
                  <a:pt x="11181219" y="4100036"/>
                  <a:pt x="11129873" y="4118565"/>
                  <a:pt x="11069151" y="4127049"/>
                </a:cubicBezTo>
                <a:cubicBezTo>
                  <a:pt x="11008429" y="4135532"/>
                  <a:pt x="10952172" y="4139773"/>
                  <a:pt x="10900380" y="4139773"/>
                </a:cubicBezTo>
                <a:cubicBezTo>
                  <a:pt x="10811976" y="4139773"/>
                  <a:pt x="10714419" y="4122807"/>
                  <a:pt x="10607709" y="4088874"/>
                </a:cubicBezTo>
                <a:cubicBezTo>
                  <a:pt x="10501000" y="4054941"/>
                  <a:pt x="10409247" y="4014758"/>
                  <a:pt x="10332452" y="3968323"/>
                </a:cubicBezTo>
                <a:lnTo>
                  <a:pt x="10280213" y="3968323"/>
                </a:lnTo>
                <a:lnTo>
                  <a:pt x="10280213" y="4406324"/>
                </a:lnTo>
                <a:cubicBezTo>
                  <a:pt x="10354330" y="4438471"/>
                  <a:pt x="10450547" y="4467493"/>
                  <a:pt x="10568865" y="4493389"/>
                </a:cubicBezTo>
                <a:cubicBezTo>
                  <a:pt x="10687184" y="4519285"/>
                  <a:pt x="10828943" y="4532233"/>
                  <a:pt x="10994142" y="4532233"/>
                </a:cubicBezTo>
                <a:cubicBezTo>
                  <a:pt x="11138803" y="4532233"/>
                  <a:pt x="11261809" y="4517276"/>
                  <a:pt x="11363161" y="4487361"/>
                </a:cubicBezTo>
                <a:cubicBezTo>
                  <a:pt x="11464513" y="4457447"/>
                  <a:pt x="11552694" y="4414361"/>
                  <a:pt x="11627703" y="4358104"/>
                </a:cubicBezTo>
                <a:cubicBezTo>
                  <a:pt x="11704498" y="4300061"/>
                  <a:pt x="11761425" y="4230410"/>
                  <a:pt x="11798483" y="4149150"/>
                </a:cubicBezTo>
                <a:cubicBezTo>
                  <a:pt x="11835542" y="4067889"/>
                  <a:pt x="11854071" y="3980379"/>
                  <a:pt x="11854071" y="3886617"/>
                </a:cubicBezTo>
                <a:cubicBezTo>
                  <a:pt x="11854071" y="3803571"/>
                  <a:pt x="11841123" y="3737045"/>
                  <a:pt x="11815226" y="3687038"/>
                </a:cubicBezTo>
                <a:cubicBezTo>
                  <a:pt x="11789330" y="3637032"/>
                  <a:pt x="11754505" y="3593277"/>
                  <a:pt x="11710749" y="3555772"/>
                </a:cubicBezTo>
                <a:cubicBezTo>
                  <a:pt x="11668780" y="3520053"/>
                  <a:pt x="11622345" y="3492818"/>
                  <a:pt x="11571446" y="3474065"/>
                </a:cubicBezTo>
                <a:cubicBezTo>
                  <a:pt x="11520547" y="3455313"/>
                  <a:pt x="11472326" y="3442811"/>
                  <a:pt x="11426785" y="3436561"/>
                </a:cubicBezTo>
                <a:lnTo>
                  <a:pt x="11426785" y="3417808"/>
                </a:lnTo>
                <a:cubicBezTo>
                  <a:pt x="11539299" y="3393698"/>
                  <a:pt x="11629935" y="3338111"/>
                  <a:pt x="11698694" y="3251046"/>
                </a:cubicBezTo>
                <a:cubicBezTo>
                  <a:pt x="11767453" y="3163982"/>
                  <a:pt x="11801832" y="3065086"/>
                  <a:pt x="11801832" y="2954357"/>
                </a:cubicBezTo>
                <a:cubicBezTo>
                  <a:pt x="11801832" y="2870418"/>
                  <a:pt x="11783973" y="2797195"/>
                  <a:pt x="11748254" y="2734687"/>
                </a:cubicBezTo>
                <a:cubicBezTo>
                  <a:pt x="11712535" y="2672179"/>
                  <a:pt x="11658064" y="2619048"/>
                  <a:pt x="11584841" y="2575292"/>
                </a:cubicBezTo>
                <a:cubicBezTo>
                  <a:pt x="11523226" y="2538680"/>
                  <a:pt x="11445091" y="2509436"/>
                  <a:pt x="11350436" y="2487558"/>
                </a:cubicBezTo>
                <a:cubicBezTo>
                  <a:pt x="11255782" y="2465680"/>
                  <a:pt x="11145500" y="2454741"/>
                  <a:pt x="11019591" y="2454741"/>
                </a:cubicBezTo>
                <a:close/>
                <a:moveTo>
                  <a:pt x="2643248" y="2406521"/>
                </a:moveTo>
                <a:lnTo>
                  <a:pt x="2643248" y="4490710"/>
                </a:lnTo>
                <a:lnTo>
                  <a:pt x="3126790" y="4490710"/>
                </a:lnTo>
                <a:lnTo>
                  <a:pt x="3126790" y="3424506"/>
                </a:lnTo>
                <a:cubicBezTo>
                  <a:pt x="3179476" y="3393252"/>
                  <a:pt x="3228366" y="3370481"/>
                  <a:pt x="3273460" y="3356194"/>
                </a:cubicBezTo>
                <a:cubicBezTo>
                  <a:pt x="3318555" y="3341906"/>
                  <a:pt x="3362981" y="3334762"/>
                  <a:pt x="3406736" y="3334762"/>
                </a:cubicBezTo>
                <a:cubicBezTo>
                  <a:pt x="3468351" y="3334762"/>
                  <a:pt x="3516348" y="3342353"/>
                  <a:pt x="3550727" y="3357533"/>
                </a:cubicBezTo>
                <a:cubicBezTo>
                  <a:pt x="3585107" y="3372713"/>
                  <a:pt x="3611226" y="3396823"/>
                  <a:pt x="3629085" y="3429863"/>
                </a:cubicBezTo>
                <a:cubicBezTo>
                  <a:pt x="3644265" y="3458438"/>
                  <a:pt x="3654982" y="3502864"/>
                  <a:pt x="3661232" y="3563139"/>
                </a:cubicBezTo>
                <a:cubicBezTo>
                  <a:pt x="3667483" y="3623414"/>
                  <a:pt x="3670609" y="3683913"/>
                  <a:pt x="3670609" y="3744635"/>
                </a:cubicBezTo>
                <a:lnTo>
                  <a:pt x="3670609" y="4490710"/>
                </a:lnTo>
                <a:lnTo>
                  <a:pt x="4154151" y="4490710"/>
                </a:lnTo>
                <a:lnTo>
                  <a:pt x="4154151" y="3511570"/>
                </a:lnTo>
                <a:cubicBezTo>
                  <a:pt x="4154151" y="3323154"/>
                  <a:pt x="4108446" y="3181618"/>
                  <a:pt x="4017035" y="3086963"/>
                </a:cubicBezTo>
                <a:cubicBezTo>
                  <a:pt x="3925625" y="2992309"/>
                  <a:pt x="3798763" y="2944981"/>
                  <a:pt x="3636452" y="2944981"/>
                </a:cubicBezTo>
                <a:cubicBezTo>
                  <a:pt x="3540137" y="2944981"/>
                  <a:pt x="3452518" y="2962841"/>
                  <a:pt x="3373595" y="2998559"/>
                </a:cubicBezTo>
                <a:cubicBezTo>
                  <a:pt x="3294671" y="3034278"/>
                  <a:pt x="3212404" y="3085624"/>
                  <a:pt x="3126790" y="3152597"/>
                </a:cubicBezTo>
                <a:lnTo>
                  <a:pt x="3126790" y="2406521"/>
                </a:lnTo>
                <a:close/>
                <a:moveTo>
                  <a:pt x="5313819" y="2245787"/>
                </a:moveTo>
                <a:lnTo>
                  <a:pt x="4982974" y="2772192"/>
                </a:lnTo>
                <a:lnTo>
                  <a:pt x="5312479" y="2772192"/>
                </a:lnTo>
                <a:lnTo>
                  <a:pt x="5783967" y="2272576"/>
                </a:lnTo>
                <a:lnTo>
                  <a:pt x="5783967" y="224578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7542CD-4409-4C0F-873B-0D5CD78B9806}"/>
              </a:ext>
            </a:extLst>
          </p:cNvPr>
          <p:cNvSpPr txBox="1"/>
          <p:nvPr/>
        </p:nvSpPr>
        <p:spPr>
          <a:xfrm>
            <a:off x="3036508" y="-4247907"/>
            <a:ext cx="61189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Giới</a:t>
            </a:r>
            <a:r>
              <a:rPr lang="en-US" sz="4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thiệu</a:t>
            </a:r>
            <a:r>
              <a:rPr lang="en-US" sz="4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thành</a:t>
            </a:r>
            <a:r>
              <a:rPr lang="en-US" sz="4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viên</a:t>
            </a:r>
            <a:endParaRPr lang="en-US" sz="4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5666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phoneasmedium:&#10;“ gif002&#10;”">
            <a:extLst>
              <a:ext uri="{FF2B5EF4-FFF2-40B4-BE49-F238E27FC236}">
                <a16:creationId xmlns:a16="http://schemas.microsoft.com/office/drawing/2014/main" id="{6C051A8B-69E6-4BED-94C0-D947C604E8B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27911D-4E48-4BAF-ACE5-C033E96F2AEA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483163" y="4313124"/>
                </a:moveTo>
                <a:cubicBezTo>
                  <a:pt x="9586633" y="4313124"/>
                  <a:pt x="9667490" y="4349270"/>
                  <a:pt x="9725734" y="4421561"/>
                </a:cubicBezTo>
                <a:cubicBezTo>
                  <a:pt x="9783979" y="4493853"/>
                  <a:pt x="9813101" y="4604346"/>
                  <a:pt x="9813101" y="4753041"/>
                </a:cubicBezTo>
                <a:cubicBezTo>
                  <a:pt x="9813101" y="4898310"/>
                  <a:pt x="9783808" y="5007775"/>
                  <a:pt x="9725220" y="5081437"/>
                </a:cubicBezTo>
                <a:cubicBezTo>
                  <a:pt x="9666633" y="5155100"/>
                  <a:pt x="9585948" y="5191931"/>
                  <a:pt x="9483163" y="5191931"/>
                </a:cubicBezTo>
                <a:cubicBezTo>
                  <a:pt x="9379008" y="5191931"/>
                  <a:pt x="9297809" y="5154757"/>
                  <a:pt x="9239564" y="5080410"/>
                </a:cubicBezTo>
                <a:cubicBezTo>
                  <a:pt x="9181320" y="5006062"/>
                  <a:pt x="9152197" y="4896939"/>
                  <a:pt x="9152197" y="4753041"/>
                </a:cubicBezTo>
                <a:cubicBezTo>
                  <a:pt x="9152197" y="4604346"/>
                  <a:pt x="9181148" y="4493853"/>
                  <a:pt x="9239050" y="4421561"/>
                </a:cubicBezTo>
                <a:cubicBezTo>
                  <a:pt x="9296952" y="4349270"/>
                  <a:pt x="9378323" y="4313124"/>
                  <a:pt x="9483163" y="4313124"/>
                </a:cubicBezTo>
                <a:close/>
                <a:moveTo>
                  <a:pt x="10302122" y="4178476"/>
                </a:moveTo>
                <a:lnTo>
                  <a:pt x="10302122" y="4923663"/>
                </a:lnTo>
                <a:cubicBezTo>
                  <a:pt x="10302122" y="5066191"/>
                  <a:pt x="10335699" y="5174286"/>
                  <a:pt x="10402851" y="5247948"/>
                </a:cubicBezTo>
                <a:cubicBezTo>
                  <a:pt x="10470004" y="5321610"/>
                  <a:pt x="10563880" y="5358441"/>
                  <a:pt x="10684480" y="5358441"/>
                </a:cubicBezTo>
                <a:cubicBezTo>
                  <a:pt x="10756430" y="5358441"/>
                  <a:pt x="10822212" y="5344737"/>
                  <a:pt x="10881827" y="5317328"/>
                </a:cubicBezTo>
                <a:cubicBezTo>
                  <a:pt x="10941442" y="5289918"/>
                  <a:pt x="11003798" y="5250518"/>
                  <a:pt x="11068894" y="5199126"/>
                </a:cubicBezTo>
                <a:lnTo>
                  <a:pt x="11068894" y="5326578"/>
                </a:lnTo>
                <a:lnTo>
                  <a:pt x="11262129" y="5326578"/>
                </a:lnTo>
                <a:lnTo>
                  <a:pt x="11262129" y="4178476"/>
                </a:lnTo>
                <a:lnTo>
                  <a:pt x="11068894" y="4178476"/>
                </a:lnTo>
                <a:lnTo>
                  <a:pt x="11068894" y="5035698"/>
                </a:lnTo>
                <a:cubicBezTo>
                  <a:pt x="11017502" y="5076127"/>
                  <a:pt x="10962170" y="5109361"/>
                  <a:pt x="10902898" y="5135399"/>
                </a:cubicBezTo>
                <a:cubicBezTo>
                  <a:pt x="10843625" y="5161438"/>
                  <a:pt x="10788978" y="5174457"/>
                  <a:pt x="10738956" y="5174457"/>
                </a:cubicBezTo>
                <a:cubicBezTo>
                  <a:pt x="10682767" y="5174457"/>
                  <a:pt x="10639941" y="5167605"/>
                  <a:pt x="10610476" y="5153900"/>
                </a:cubicBezTo>
                <a:cubicBezTo>
                  <a:pt x="10581011" y="5140196"/>
                  <a:pt x="10557028" y="5118268"/>
                  <a:pt x="10538527" y="5088118"/>
                </a:cubicBezTo>
                <a:cubicBezTo>
                  <a:pt x="10520711" y="5058653"/>
                  <a:pt x="10509062" y="5023193"/>
                  <a:pt x="10503580" y="4981736"/>
                </a:cubicBezTo>
                <a:cubicBezTo>
                  <a:pt x="10498098" y="4940280"/>
                  <a:pt x="10495357" y="4890430"/>
                  <a:pt x="10495357" y="4832185"/>
                </a:cubicBezTo>
                <a:lnTo>
                  <a:pt x="10495357" y="4178476"/>
                </a:lnTo>
                <a:close/>
                <a:moveTo>
                  <a:pt x="7677818" y="4178476"/>
                </a:moveTo>
                <a:lnTo>
                  <a:pt x="8135208" y="5271075"/>
                </a:lnTo>
                <a:lnTo>
                  <a:pt x="7921417" y="5750050"/>
                </a:lnTo>
                <a:lnTo>
                  <a:pt x="8128014" y="5750050"/>
                </a:lnTo>
                <a:lnTo>
                  <a:pt x="8798168" y="4178476"/>
                </a:lnTo>
                <a:lnTo>
                  <a:pt x="8595682" y="4178476"/>
                </a:lnTo>
                <a:lnTo>
                  <a:pt x="8240049" y="5029531"/>
                </a:lnTo>
                <a:lnTo>
                  <a:pt x="7887498" y="4178476"/>
                </a:lnTo>
                <a:close/>
                <a:moveTo>
                  <a:pt x="9483163" y="4146613"/>
                </a:moveTo>
                <a:cubicBezTo>
                  <a:pt x="9320764" y="4146613"/>
                  <a:pt x="9191769" y="4200918"/>
                  <a:pt x="9096180" y="4309526"/>
                </a:cubicBezTo>
                <a:cubicBezTo>
                  <a:pt x="9000590" y="4418135"/>
                  <a:pt x="8952796" y="4565973"/>
                  <a:pt x="8952796" y="4753041"/>
                </a:cubicBezTo>
                <a:cubicBezTo>
                  <a:pt x="8952796" y="4940109"/>
                  <a:pt x="9000590" y="5087776"/>
                  <a:pt x="9096180" y="5196042"/>
                </a:cubicBezTo>
                <a:cubicBezTo>
                  <a:pt x="9191769" y="5304308"/>
                  <a:pt x="9320764" y="5358441"/>
                  <a:pt x="9483163" y="5358441"/>
                </a:cubicBezTo>
                <a:cubicBezTo>
                  <a:pt x="9644192" y="5358441"/>
                  <a:pt x="9772673" y="5304308"/>
                  <a:pt x="9868605" y="5196042"/>
                </a:cubicBezTo>
                <a:cubicBezTo>
                  <a:pt x="9964537" y="5087776"/>
                  <a:pt x="10012503" y="4940109"/>
                  <a:pt x="10012503" y="4753041"/>
                </a:cubicBezTo>
                <a:cubicBezTo>
                  <a:pt x="10012503" y="4565973"/>
                  <a:pt x="9964537" y="4418135"/>
                  <a:pt x="9868605" y="4309526"/>
                </a:cubicBezTo>
                <a:cubicBezTo>
                  <a:pt x="9772673" y="4200918"/>
                  <a:pt x="9644192" y="4146613"/>
                  <a:pt x="9483163" y="4146613"/>
                </a:cubicBezTo>
                <a:close/>
                <a:moveTo>
                  <a:pt x="4281013" y="2780865"/>
                </a:moveTo>
                <a:lnTo>
                  <a:pt x="4281013" y="3100524"/>
                </a:lnTo>
                <a:cubicBezTo>
                  <a:pt x="4233047" y="3137527"/>
                  <a:pt x="4180970" y="3169218"/>
                  <a:pt x="4124781" y="3195600"/>
                </a:cubicBezTo>
                <a:cubicBezTo>
                  <a:pt x="4068593" y="3221981"/>
                  <a:pt x="4006579" y="3235172"/>
                  <a:pt x="3938742" y="3235172"/>
                </a:cubicBezTo>
                <a:cubicBezTo>
                  <a:pt x="3857199" y="3235172"/>
                  <a:pt x="3796556" y="3218555"/>
                  <a:pt x="3756813" y="3185321"/>
                </a:cubicBezTo>
                <a:cubicBezTo>
                  <a:pt x="3717070" y="3152088"/>
                  <a:pt x="3697198" y="3102580"/>
                  <a:pt x="3697198" y="3036798"/>
                </a:cubicBezTo>
                <a:cubicBezTo>
                  <a:pt x="3697198" y="2978553"/>
                  <a:pt x="3714329" y="2932814"/>
                  <a:pt x="3748590" y="2899581"/>
                </a:cubicBezTo>
                <a:cubicBezTo>
                  <a:pt x="3782852" y="2866347"/>
                  <a:pt x="3827734" y="2841850"/>
                  <a:pt x="3883238" y="2826090"/>
                </a:cubicBezTo>
                <a:cubicBezTo>
                  <a:pt x="3929834" y="2813070"/>
                  <a:pt x="3993046" y="2803134"/>
                  <a:pt x="4072875" y="2796282"/>
                </a:cubicBezTo>
                <a:cubicBezTo>
                  <a:pt x="4152704" y="2789430"/>
                  <a:pt x="4222083" y="2784291"/>
                  <a:pt x="4281013" y="2780865"/>
                </a:cubicBezTo>
                <a:close/>
                <a:moveTo>
                  <a:pt x="3973688" y="2207327"/>
                </a:moveTo>
                <a:cubicBezTo>
                  <a:pt x="3904480" y="2207327"/>
                  <a:pt x="3834244" y="2213494"/>
                  <a:pt x="3762980" y="2225829"/>
                </a:cubicBezTo>
                <a:cubicBezTo>
                  <a:pt x="3691716" y="2238163"/>
                  <a:pt x="3637241" y="2249469"/>
                  <a:pt x="3599553" y="2259747"/>
                </a:cubicBezTo>
                <a:lnTo>
                  <a:pt x="3599553" y="2456066"/>
                </a:lnTo>
                <a:lnTo>
                  <a:pt x="3609831" y="2456066"/>
                </a:lnTo>
                <a:cubicBezTo>
                  <a:pt x="3676299" y="2430712"/>
                  <a:pt x="3740710" y="2411355"/>
                  <a:pt x="3803066" y="2397993"/>
                </a:cubicBezTo>
                <a:cubicBezTo>
                  <a:pt x="3865422" y="2384631"/>
                  <a:pt x="3921953" y="2377950"/>
                  <a:pt x="3972661" y="2377950"/>
                </a:cubicBezTo>
                <a:cubicBezTo>
                  <a:pt x="4014459" y="2377950"/>
                  <a:pt x="4054545" y="2380691"/>
                  <a:pt x="4092918" y="2386172"/>
                </a:cubicBezTo>
                <a:cubicBezTo>
                  <a:pt x="4131291" y="2391654"/>
                  <a:pt x="4164182" y="2402275"/>
                  <a:pt x="4191591" y="2418035"/>
                </a:cubicBezTo>
                <a:cubicBezTo>
                  <a:pt x="4220370" y="2434481"/>
                  <a:pt x="4242469" y="2457094"/>
                  <a:pt x="4257888" y="2485873"/>
                </a:cubicBezTo>
                <a:cubicBezTo>
                  <a:pt x="4273304" y="2514653"/>
                  <a:pt x="4281013" y="2550970"/>
                  <a:pt x="4281013" y="2594825"/>
                </a:cubicBezTo>
                <a:lnTo>
                  <a:pt x="4281013" y="2624632"/>
                </a:lnTo>
                <a:cubicBezTo>
                  <a:pt x="4168636" y="2630114"/>
                  <a:pt x="4063453" y="2638337"/>
                  <a:pt x="3965465" y="2649300"/>
                </a:cubicBezTo>
                <a:cubicBezTo>
                  <a:pt x="3867478" y="2660264"/>
                  <a:pt x="3783537" y="2681164"/>
                  <a:pt x="3713644" y="2711999"/>
                </a:cubicBezTo>
                <a:cubicBezTo>
                  <a:pt x="3644435" y="2742834"/>
                  <a:pt x="3591159" y="2785147"/>
                  <a:pt x="3553814" y="2838938"/>
                </a:cubicBezTo>
                <a:cubicBezTo>
                  <a:pt x="3516469" y="2892728"/>
                  <a:pt x="3497796" y="2963135"/>
                  <a:pt x="3497796" y="3050160"/>
                </a:cubicBezTo>
                <a:cubicBezTo>
                  <a:pt x="3497796" y="3156370"/>
                  <a:pt x="3533771" y="3243737"/>
                  <a:pt x="3605720" y="3312260"/>
                </a:cubicBezTo>
                <a:cubicBezTo>
                  <a:pt x="3677669" y="3380783"/>
                  <a:pt x="3765379" y="3415044"/>
                  <a:pt x="3868848" y="3415044"/>
                </a:cubicBezTo>
                <a:cubicBezTo>
                  <a:pt x="3925037" y="3415044"/>
                  <a:pt x="3974031" y="3409734"/>
                  <a:pt x="4015829" y="3399113"/>
                </a:cubicBezTo>
                <a:cubicBezTo>
                  <a:pt x="4057629" y="3388492"/>
                  <a:pt x="4094631" y="3375301"/>
                  <a:pt x="4126837" y="3359541"/>
                </a:cubicBezTo>
                <a:cubicBezTo>
                  <a:pt x="4154246" y="3347207"/>
                  <a:pt x="4182512" y="3330590"/>
                  <a:pt x="4211634" y="3309690"/>
                </a:cubicBezTo>
                <a:cubicBezTo>
                  <a:pt x="4240756" y="3288791"/>
                  <a:pt x="4263883" y="3272517"/>
                  <a:pt x="4281013" y="3260868"/>
                </a:cubicBezTo>
                <a:lnTo>
                  <a:pt x="4281013" y="3383181"/>
                </a:lnTo>
                <a:lnTo>
                  <a:pt x="4473220" y="3383181"/>
                </a:lnTo>
                <a:lnTo>
                  <a:pt x="4473220" y="2604075"/>
                </a:lnTo>
                <a:cubicBezTo>
                  <a:pt x="4473220" y="2530070"/>
                  <a:pt x="4461914" y="2468057"/>
                  <a:pt x="4439301" y="2418035"/>
                </a:cubicBezTo>
                <a:cubicBezTo>
                  <a:pt x="4416689" y="2368014"/>
                  <a:pt x="4383798" y="2327243"/>
                  <a:pt x="4340628" y="2295722"/>
                </a:cubicBezTo>
                <a:cubicBezTo>
                  <a:pt x="4296774" y="2263516"/>
                  <a:pt x="4244868" y="2240732"/>
                  <a:pt x="4184910" y="2227371"/>
                </a:cubicBezTo>
                <a:cubicBezTo>
                  <a:pt x="4124952" y="2214008"/>
                  <a:pt x="4054545" y="2207327"/>
                  <a:pt x="3973688" y="2207327"/>
                </a:cubicBezTo>
                <a:close/>
                <a:moveTo>
                  <a:pt x="5426553" y="2203216"/>
                </a:moveTo>
                <a:cubicBezTo>
                  <a:pt x="5358715" y="2203216"/>
                  <a:pt x="5292591" y="2217263"/>
                  <a:pt x="5228179" y="2245358"/>
                </a:cubicBezTo>
                <a:cubicBezTo>
                  <a:pt x="5163767" y="2273452"/>
                  <a:pt x="5101412" y="2312510"/>
                  <a:pt x="5041112" y="2362532"/>
                </a:cubicBezTo>
                <a:lnTo>
                  <a:pt x="5041112" y="2235079"/>
                </a:lnTo>
                <a:lnTo>
                  <a:pt x="4847876" y="2235079"/>
                </a:lnTo>
                <a:lnTo>
                  <a:pt x="4847876" y="3383181"/>
                </a:lnTo>
                <a:lnTo>
                  <a:pt x="5041112" y="3383181"/>
                </a:lnTo>
                <a:lnTo>
                  <a:pt x="5041112" y="2525959"/>
                </a:lnTo>
                <a:cubicBezTo>
                  <a:pt x="5093874" y="2485531"/>
                  <a:pt x="5149035" y="2452297"/>
                  <a:pt x="5206595" y="2426258"/>
                </a:cubicBezTo>
                <a:cubicBezTo>
                  <a:pt x="5264153" y="2400220"/>
                  <a:pt x="5319315" y="2387200"/>
                  <a:pt x="5372078" y="2387200"/>
                </a:cubicBezTo>
                <a:cubicBezTo>
                  <a:pt x="5423469" y="2387200"/>
                  <a:pt x="5465268" y="2394224"/>
                  <a:pt x="5497474" y="2408271"/>
                </a:cubicBezTo>
                <a:cubicBezTo>
                  <a:pt x="5529680" y="2422318"/>
                  <a:pt x="5554348" y="2443732"/>
                  <a:pt x="5571479" y="2472511"/>
                </a:cubicBezTo>
                <a:cubicBezTo>
                  <a:pt x="5587924" y="2498550"/>
                  <a:pt x="5599230" y="2534696"/>
                  <a:pt x="5605397" y="2580949"/>
                </a:cubicBezTo>
                <a:cubicBezTo>
                  <a:pt x="5611565" y="2627202"/>
                  <a:pt x="5614648" y="2676710"/>
                  <a:pt x="5614648" y="2729472"/>
                </a:cubicBezTo>
                <a:lnTo>
                  <a:pt x="5614648" y="3383181"/>
                </a:lnTo>
                <a:lnTo>
                  <a:pt x="5807883" y="3383181"/>
                </a:lnTo>
                <a:lnTo>
                  <a:pt x="5807883" y="2637994"/>
                </a:lnTo>
                <a:cubicBezTo>
                  <a:pt x="5807883" y="2497522"/>
                  <a:pt x="5775335" y="2389941"/>
                  <a:pt x="5710238" y="2315251"/>
                </a:cubicBezTo>
                <a:cubicBezTo>
                  <a:pt x="5645141" y="2240561"/>
                  <a:pt x="5550580" y="2203216"/>
                  <a:pt x="5426553" y="2203216"/>
                </a:cubicBezTo>
                <a:close/>
                <a:moveTo>
                  <a:pt x="762000" y="1852721"/>
                </a:moveTo>
                <a:lnTo>
                  <a:pt x="762000" y="2033622"/>
                </a:lnTo>
                <a:lnTo>
                  <a:pt x="1308814" y="2033622"/>
                </a:lnTo>
                <a:lnTo>
                  <a:pt x="1308814" y="3383181"/>
                </a:lnTo>
                <a:lnTo>
                  <a:pt x="1512327" y="3383181"/>
                </a:lnTo>
                <a:lnTo>
                  <a:pt x="1512327" y="2033622"/>
                </a:lnTo>
                <a:lnTo>
                  <a:pt x="2059140" y="2033622"/>
                </a:lnTo>
                <a:lnTo>
                  <a:pt x="2059140" y="1852721"/>
                </a:lnTo>
                <a:close/>
                <a:moveTo>
                  <a:pt x="6189599" y="1783856"/>
                </a:moveTo>
                <a:lnTo>
                  <a:pt x="6189599" y="3383181"/>
                </a:lnTo>
                <a:lnTo>
                  <a:pt x="6382834" y="3383181"/>
                </a:lnTo>
                <a:lnTo>
                  <a:pt x="6382834" y="2999795"/>
                </a:lnTo>
                <a:lnTo>
                  <a:pt x="6508231" y="2880565"/>
                </a:lnTo>
                <a:lnTo>
                  <a:pt x="6968705" y="3383181"/>
                </a:lnTo>
                <a:lnTo>
                  <a:pt x="7223610" y="3383181"/>
                </a:lnTo>
                <a:lnTo>
                  <a:pt x="6651101" y="2765447"/>
                </a:lnTo>
                <a:lnTo>
                  <a:pt x="7184552" y="2235079"/>
                </a:lnTo>
                <a:lnTo>
                  <a:pt x="6940953" y="2235079"/>
                </a:lnTo>
                <a:lnTo>
                  <a:pt x="6382834" y="2809644"/>
                </a:lnTo>
                <a:lnTo>
                  <a:pt x="6382834" y="1783856"/>
                </a:lnTo>
                <a:close/>
                <a:moveTo>
                  <a:pt x="2247552" y="1783856"/>
                </a:moveTo>
                <a:lnTo>
                  <a:pt x="2247552" y="3383181"/>
                </a:lnTo>
                <a:lnTo>
                  <a:pt x="2440787" y="3383181"/>
                </a:lnTo>
                <a:lnTo>
                  <a:pt x="2440787" y="2525959"/>
                </a:lnTo>
                <a:cubicBezTo>
                  <a:pt x="2493549" y="2485531"/>
                  <a:pt x="2548710" y="2452297"/>
                  <a:pt x="2606270" y="2426258"/>
                </a:cubicBezTo>
                <a:cubicBezTo>
                  <a:pt x="2663829" y="2400220"/>
                  <a:pt x="2718990" y="2387200"/>
                  <a:pt x="2771753" y="2387200"/>
                </a:cubicBezTo>
                <a:cubicBezTo>
                  <a:pt x="2823145" y="2387200"/>
                  <a:pt x="2864944" y="2394224"/>
                  <a:pt x="2897149" y="2408271"/>
                </a:cubicBezTo>
                <a:cubicBezTo>
                  <a:pt x="2929355" y="2422318"/>
                  <a:pt x="2954023" y="2443732"/>
                  <a:pt x="2971154" y="2472511"/>
                </a:cubicBezTo>
                <a:cubicBezTo>
                  <a:pt x="2987600" y="2498550"/>
                  <a:pt x="2998906" y="2534696"/>
                  <a:pt x="3005073" y="2580949"/>
                </a:cubicBezTo>
                <a:cubicBezTo>
                  <a:pt x="3011240" y="2627202"/>
                  <a:pt x="3014324" y="2676710"/>
                  <a:pt x="3014324" y="2729472"/>
                </a:cubicBezTo>
                <a:lnTo>
                  <a:pt x="3014324" y="3383181"/>
                </a:lnTo>
                <a:lnTo>
                  <a:pt x="3207558" y="3383181"/>
                </a:lnTo>
                <a:lnTo>
                  <a:pt x="3207558" y="2637994"/>
                </a:lnTo>
                <a:cubicBezTo>
                  <a:pt x="3207558" y="2497522"/>
                  <a:pt x="3175010" y="2389941"/>
                  <a:pt x="3109913" y="2315251"/>
                </a:cubicBezTo>
                <a:cubicBezTo>
                  <a:pt x="3044817" y="2240561"/>
                  <a:pt x="2950255" y="2203216"/>
                  <a:pt x="2826228" y="2203216"/>
                </a:cubicBezTo>
                <a:cubicBezTo>
                  <a:pt x="2758391" y="2203216"/>
                  <a:pt x="2692266" y="2217263"/>
                  <a:pt x="2627854" y="2245358"/>
                </a:cubicBezTo>
                <a:cubicBezTo>
                  <a:pt x="2563442" y="2273452"/>
                  <a:pt x="2501087" y="2312510"/>
                  <a:pt x="2440787" y="2362532"/>
                </a:cubicBezTo>
                <a:lnTo>
                  <a:pt x="2440787" y="178385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16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215068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ustomize 511+ Cute Zoom Virtual Background Templates Online ...">
            <a:extLst>
              <a:ext uri="{FF2B5EF4-FFF2-40B4-BE49-F238E27FC236}">
                <a16:creationId xmlns:a16="http://schemas.microsoft.com/office/drawing/2014/main" id="{8D6ACAC5-45F3-4217-87EC-93C23EB9C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847B8D7-7301-411B-9EC8-EA7A4E44EF83}"/>
              </a:ext>
            </a:extLst>
          </p:cNvPr>
          <p:cNvSpPr/>
          <p:nvPr/>
        </p:nvSpPr>
        <p:spPr>
          <a:xfrm>
            <a:off x="-7188200" y="-50139599"/>
            <a:ext cx="226500267" cy="1274064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309801" y="3275826"/>
                </a:moveTo>
                <a:cubicBezTo>
                  <a:pt x="5356235" y="3275826"/>
                  <a:pt x="5399544" y="3283416"/>
                  <a:pt x="5439728" y="3298597"/>
                </a:cubicBezTo>
                <a:cubicBezTo>
                  <a:pt x="5479911" y="3313777"/>
                  <a:pt x="5514290" y="3339673"/>
                  <a:pt x="5542865" y="3376285"/>
                </a:cubicBezTo>
                <a:cubicBezTo>
                  <a:pt x="5571441" y="3412004"/>
                  <a:pt x="5593765" y="3459778"/>
                  <a:pt x="5609838" y="3519607"/>
                </a:cubicBezTo>
                <a:cubicBezTo>
                  <a:pt x="5625912" y="3579436"/>
                  <a:pt x="5633949" y="3653552"/>
                  <a:pt x="5633949" y="3741956"/>
                </a:cubicBezTo>
                <a:cubicBezTo>
                  <a:pt x="5633949" y="3837504"/>
                  <a:pt x="5626135" y="3912290"/>
                  <a:pt x="5610508" y="3966314"/>
                </a:cubicBezTo>
                <a:cubicBezTo>
                  <a:pt x="5594881" y="4020339"/>
                  <a:pt x="5571441" y="4066550"/>
                  <a:pt x="5540187" y="4104948"/>
                </a:cubicBezTo>
                <a:cubicBezTo>
                  <a:pt x="5512504" y="4139773"/>
                  <a:pt x="5478795" y="4164553"/>
                  <a:pt x="5439058" y="4179287"/>
                </a:cubicBezTo>
                <a:cubicBezTo>
                  <a:pt x="5399321" y="4194021"/>
                  <a:pt x="5357574" y="4201388"/>
                  <a:pt x="5313819" y="4201388"/>
                </a:cubicBezTo>
                <a:cubicBezTo>
                  <a:pt x="5262920" y="4201388"/>
                  <a:pt x="5217602" y="4193351"/>
                  <a:pt x="5177864" y="4177278"/>
                </a:cubicBezTo>
                <a:cubicBezTo>
                  <a:pt x="5138127" y="4161205"/>
                  <a:pt x="5103971" y="4135755"/>
                  <a:pt x="5075396" y="4100929"/>
                </a:cubicBezTo>
                <a:cubicBezTo>
                  <a:pt x="5045928" y="4064318"/>
                  <a:pt x="5023604" y="4015874"/>
                  <a:pt x="5008424" y="3955599"/>
                </a:cubicBezTo>
                <a:cubicBezTo>
                  <a:pt x="4993243" y="3895323"/>
                  <a:pt x="4985653" y="3824109"/>
                  <a:pt x="4985653" y="3741956"/>
                </a:cubicBezTo>
                <a:cubicBezTo>
                  <a:pt x="4985653" y="3649980"/>
                  <a:pt x="4994359" y="3573631"/>
                  <a:pt x="5011772" y="3512909"/>
                </a:cubicBezTo>
                <a:cubicBezTo>
                  <a:pt x="5029185" y="3452188"/>
                  <a:pt x="5052626" y="3404414"/>
                  <a:pt x="5082094" y="3369588"/>
                </a:cubicBezTo>
                <a:cubicBezTo>
                  <a:pt x="5115134" y="3332083"/>
                  <a:pt x="5149736" y="3307080"/>
                  <a:pt x="5185901" y="3294579"/>
                </a:cubicBezTo>
                <a:cubicBezTo>
                  <a:pt x="5222066" y="3282077"/>
                  <a:pt x="5263366" y="3275826"/>
                  <a:pt x="5309801" y="3275826"/>
                </a:cubicBezTo>
                <a:close/>
                <a:moveTo>
                  <a:pt x="7453658" y="2944981"/>
                </a:moveTo>
                <a:cubicBezTo>
                  <a:pt x="7361794" y="2944981"/>
                  <a:pt x="7277959" y="2963287"/>
                  <a:pt x="7202155" y="2999899"/>
                </a:cubicBezTo>
                <a:cubicBezTo>
                  <a:pt x="7126350" y="3036511"/>
                  <a:pt x="7046974" y="3087410"/>
                  <a:pt x="6964025" y="3152597"/>
                </a:cubicBezTo>
                <a:lnTo>
                  <a:pt x="6964025" y="2986504"/>
                </a:lnTo>
                <a:lnTo>
                  <a:pt x="6480483" y="2986504"/>
                </a:lnTo>
                <a:lnTo>
                  <a:pt x="6480483" y="4490710"/>
                </a:lnTo>
                <a:lnTo>
                  <a:pt x="6964025" y="4490710"/>
                </a:lnTo>
                <a:lnTo>
                  <a:pt x="6964025" y="3424506"/>
                </a:lnTo>
                <a:cubicBezTo>
                  <a:pt x="6999744" y="3403074"/>
                  <a:pt x="7039928" y="3382759"/>
                  <a:pt x="7084576" y="3363560"/>
                </a:cubicBezTo>
                <a:cubicBezTo>
                  <a:pt x="7129224" y="3344362"/>
                  <a:pt x="7175212" y="3334762"/>
                  <a:pt x="7222540" y="3334762"/>
                </a:cubicBezTo>
                <a:cubicBezTo>
                  <a:pt x="7281476" y="3334762"/>
                  <a:pt x="7327240" y="3342129"/>
                  <a:pt x="7359834" y="3356863"/>
                </a:cubicBezTo>
                <a:cubicBezTo>
                  <a:pt x="7392427" y="3371597"/>
                  <a:pt x="7416760" y="3395038"/>
                  <a:pt x="7432834" y="3427184"/>
                </a:cubicBezTo>
                <a:cubicBezTo>
                  <a:pt x="7448907" y="3459331"/>
                  <a:pt x="7458730" y="3501078"/>
                  <a:pt x="7462302" y="3552423"/>
                </a:cubicBezTo>
                <a:cubicBezTo>
                  <a:pt x="7465874" y="3603769"/>
                  <a:pt x="7467660" y="3666054"/>
                  <a:pt x="7467660" y="3739277"/>
                </a:cubicBezTo>
                <a:lnTo>
                  <a:pt x="7467660" y="4490710"/>
                </a:lnTo>
                <a:lnTo>
                  <a:pt x="7951202" y="4490710"/>
                </a:lnTo>
                <a:lnTo>
                  <a:pt x="7951202" y="3424506"/>
                </a:lnTo>
                <a:cubicBezTo>
                  <a:pt x="8006566" y="3392359"/>
                  <a:pt x="8053447" y="3369365"/>
                  <a:pt x="8091845" y="3355524"/>
                </a:cubicBezTo>
                <a:cubicBezTo>
                  <a:pt x="8130242" y="3341683"/>
                  <a:pt x="8169533" y="3334762"/>
                  <a:pt x="8209717" y="3334762"/>
                </a:cubicBezTo>
                <a:cubicBezTo>
                  <a:pt x="8269545" y="3334762"/>
                  <a:pt x="8315980" y="3342129"/>
                  <a:pt x="8349020" y="3356863"/>
                </a:cubicBezTo>
                <a:cubicBezTo>
                  <a:pt x="8382060" y="3371597"/>
                  <a:pt x="8406169" y="3395038"/>
                  <a:pt x="8421350" y="3427184"/>
                </a:cubicBezTo>
                <a:cubicBezTo>
                  <a:pt x="8437423" y="3459331"/>
                  <a:pt x="8447023" y="3500854"/>
                  <a:pt x="8450148" y="3551754"/>
                </a:cubicBezTo>
                <a:cubicBezTo>
                  <a:pt x="8453274" y="3602653"/>
                  <a:pt x="8454836" y="3665161"/>
                  <a:pt x="8454836" y="3739277"/>
                </a:cubicBezTo>
                <a:lnTo>
                  <a:pt x="8454836" y="4490710"/>
                </a:lnTo>
                <a:lnTo>
                  <a:pt x="8938379" y="4490710"/>
                </a:lnTo>
                <a:lnTo>
                  <a:pt x="8938379" y="3511570"/>
                </a:lnTo>
                <a:cubicBezTo>
                  <a:pt x="8938379" y="3328512"/>
                  <a:pt x="8896245" y="3188315"/>
                  <a:pt x="8811978" y="3090982"/>
                </a:cubicBezTo>
                <a:cubicBezTo>
                  <a:pt x="8727711" y="2993648"/>
                  <a:pt x="8604436" y="2944981"/>
                  <a:pt x="8442153" y="2944981"/>
                </a:cubicBezTo>
                <a:cubicBezTo>
                  <a:pt x="8354768" y="2944981"/>
                  <a:pt x="8265600" y="2968198"/>
                  <a:pt x="8174650" y="3014633"/>
                </a:cubicBezTo>
                <a:cubicBezTo>
                  <a:pt x="8083700" y="3061067"/>
                  <a:pt x="7990074" y="3124915"/>
                  <a:pt x="7893773" y="3206175"/>
                </a:cubicBezTo>
                <a:cubicBezTo>
                  <a:pt x="7850966" y="3120450"/>
                  <a:pt x="7791661" y="3055486"/>
                  <a:pt x="7715856" y="3011284"/>
                </a:cubicBezTo>
                <a:cubicBezTo>
                  <a:pt x="7640051" y="2967082"/>
                  <a:pt x="7552652" y="2944981"/>
                  <a:pt x="7453658" y="2944981"/>
                </a:cubicBezTo>
                <a:close/>
                <a:moveTo>
                  <a:pt x="5309801" y="2939624"/>
                </a:moveTo>
                <a:cubicBezTo>
                  <a:pt x="5050840" y="2939624"/>
                  <a:pt x="4848806" y="3010615"/>
                  <a:pt x="4703698" y="3152597"/>
                </a:cubicBezTo>
                <a:cubicBezTo>
                  <a:pt x="4558591" y="3294579"/>
                  <a:pt x="4486037" y="3490139"/>
                  <a:pt x="4486037" y="3739277"/>
                </a:cubicBezTo>
                <a:cubicBezTo>
                  <a:pt x="4486037" y="3986629"/>
                  <a:pt x="4558145" y="4181520"/>
                  <a:pt x="4702359" y="4323948"/>
                </a:cubicBezTo>
                <a:cubicBezTo>
                  <a:pt x="4846573" y="4466377"/>
                  <a:pt x="5049054" y="4537591"/>
                  <a:pt x="5309801" y="4537591"/>
                </a:cubicBezTo>
                <a:cubicBezTo>
                  <a:pt x="5570547" y="4537591"/>
                  <a:pt x="5773029" y="4466377"/>
                  <a:pt x="5917243" y="4323948"/>
                </a:cubicBezTo>
                <a:cubicBezTo>
                  <a:pt x="6061457" y="4181520"/>
                  <a:pt x="6133564" y="3986629"/>
                  <a:pt x="6133564" y="3739277"/>
                </a:cubicBezTo>
                <a:cubicBezTo>
                  <a:pt x="6133564" y="3491925"/>
                  <a:pt x="6061903" y="3296811"/>
                  <a:pt x="5918582" y="3153936"/>
                </a:cubicBezTo>
                <a:cubicBezTo>
                  <a:pt x="5775261" y="3011061"/>
                  <a:pt x="5572333" y="2939624"/>
                  <a:pt x="5309801" y="2939624"/>
                </a:cubicBezTo>
                <a:close/>
                <a:moveTo>
                  <a:pt x="345937" y="2496264"/>
                </a:moveTo>
                <a:lnTo>
                  <a:pt x="345937" y="4490710"/>
                </a:lnTo>
                <a:lnTo>
                  <a:pt x="817424" y="4490710"/>
                </a:lnTo>
                <a:lnTo>
                  <a:pt x="817424" y="3121789"/>
                </a:lnTo>
                <a:lnTo>
                  <a:pt x="1663959" y="4490710"/>
                </a:lnTo>
                <a:lnTo>
                  <a:pt x="2159556" y="4490710"/>
                </a:lnTo>
                <a:lnTo>
                  <a:pt x="2159556" y="2496264"/>
                </a:lnTo>
                <a:lnTo>
                  <a:pt x="1688069" y="2496264"/>
                </a:lnTo>
                <a:lnTo>
                  <a:pt x="1688069" y="3638818"/>
                </a:lnTo>
                <a:lnTo>
                  <a:pt x="960746" y="2496264"/>
                </a:lnTo>
                <a:close/>
                <a:moveTo>
                  <a:pt x="11019591" y="2454741"/>
                </a:moveTo>
                <a:cubicBezTo>
                  <a:pt x="10890111" y="2454741"/>
                  <a:pt x="10762416" y="2468359"/>
                  <a:pt x="10636508" y="2495595"/>
                </a:cubicBezTo>
                <a:cubicBezTo>
                  <a:pt x="10510599" y="2522830"/>
                  <a:pt x="10411033" y="2551182"/>
                  <a:pt x="10337810" y="2580650"/>
                </a:cubicBezTo>
                <a:lnTo>
                  <a:pt x="10337810" y="3013293"/>
                </a:lnTo>
                <a:lnTo>
                  <a:pt x="10387369" y="3013293"/>
                </a:lnTo>
                <a:cubicBezTo>
                  <a:pt x="10479345" y="2958822"/>
                  <a:pt x="10574446" y="2917076"/>
                  <a:pt x="10672673" y="2888055"/>
                </a:cubicBezTo>
                <a:cubicBezTo>
                  <a:pt x="10770900" y="2859033"/>
                  <a:pt x="10861982" y="2844522"/>
                  <a:pt x="10945921" y="2844522"/>
                </a:cubicBezTo>
                <a:cubicBezTo>
                  <a:pt x="10979854" y="2844522"/>
                  <a:pt x="11020484" y="2847201"/>
                  <a:pt x="11067812" y="2852559"/>
                </a:cubicBezTo>
                <a:cubicBezTo>
                  <a:pt x="11115139" y="2857917"/>
                  <a:pt x="11156216" y="2868632"/>
                  <a:pt x="11191041" y="2884706"/>
                </a:cubicBezTo>
                <a:cubicBezTo>
                  <a:pt x="11222295" y="2898993"/>
                  <a:pt x="11248191" y="2918415"/>
                  <a:pt x="11268730" y="2942972"/>
                </a:cubicBezTo>
                <a:cubicBezTo>
                  <a:pt x="11289268" y="2967529"/>
                  <a:pt x="11299537" y="2999899"/>
                  <a:pt x="11299537" y="3040083"/>
                </a:cubicBezTo>
                <a:cubicBezTo>
                  <a:pt x="11299537" y="3094554"/>
                  <a:pt x="11289714" y="3135854"/>
                  <a:pt x="11270069" y="3163982"/>
                </a:cubicBezTo>
                <a:cubicBezTo>
                  <a:pt x="11250424" y="3192111"/>
                  <a:pt x="11220956" y="3214658"/>
                  <a:pt x="11181665" y="3231624"/>
                </a:cubicBezTo>
                <a:cubicBezTo>
                  <a:pt x="11144160" y="3247698"/>
                  <a:pt x="11098619" y="3257967"/>
                  <a:pt x="11045041" y="3262432"/>
                </a:cubicBezTo>
                <a:cubicBezTo>
                  <a:pt x="10991463" y="3266897"/>
                  <a:pt x="10929848" y="3269129"/>
                  <a:pt x="10860196" y="3269129"/>
                </a:cubicBezTo>
                <a:lnTo>
                  <a:pt x="10746343" y="3269129"/>
                </a:lnTo>
                <a:lnTo>
                  <a:pt x="10746343" y="3625423"/>
                </a:lnTo>
                <a:lnTo>
                  <a:pt x="10856178" y="3625423"/>
                </a:lnTo>
                <a:cubicBezTo>
                  <a:pt x="10908863" y="3625423"/>
                  <a:pt x="10966013" y="3626093"/>
                  <a:pt x="11027628" y="3627433"/>
                </a:cubicBezTo>
                <a:cubicBezTo>
                  <a:pt x="11089243" y="3628772"/>
                  <a:pt x="11141928" y="3636586"/>
                  <a:pt x="11185684" y="3650873"/>
                </a:cubicBezTo>
                <a:cubicBezTo>
                  <a:pt x="11229439" y="3664268"/>
                  <a:pt x="11264711" y="3686815"/>
                  <a:pt x="11291500" y="3718515"/>
                </a:cubicBezTo>
                <a:cubicBezTo>
                  <a:pt x="11318289" y="3750216"/>
                  <a:pt x="11331684" y="3795088"/>
                  <a:pt x="11331684" y="3853130"/>
                </a:cubicBezTo>
                <a:cubicBezTo>
                  <a:pt x="11331684" y="3912959"/>
                  <a:pt x="11321861" y="3958724"/>
                  <a:pt x="11302216" y="3990424"/>
                </a:cubicBezTo>
                <a:cubicBezTo>
                  <a:pt x="11282571" y="4022125"/>
                  <a:pt x="11256228" y="4049137"/>
                  <a:pt x="11223188" y="4071461"/>
                </a:cubicBezTo>
                <a:cubicBezTo>
                  <a:pt x="11181219" y="4100036"/>
                  <a:pt x="11129873" y="4118565"/>
                  <a:pt x="11069151" y="4127049"/>
                </a:cubicBezTo>
                <a:cubicBezTo>
                  <a:pt x="11008429" y="4135532"/>
                  <a:pt x="10952172" y="4139773"/>
                  <a:pt x="10900380" y="4139773"/>
                </a:cubicBezTo>
                <a:cubicBezTo>
                  <a:pt x="10811976" y="4139773"/>
                  <a:pt x="10714419" y="4122807"/>
                  <a:pt x="10607709" y="4088874"/>
                </a:cubicBezTo>
                <a:cubicBezTo>
                  <a:pt x="10501000" y="4054941"/>
                  <a:pt x="10409247" y="4014758"/>
                  <a:pt x="10332452" y="3968323"/>
                </a:cubicBezTo>
                <a:lnTo>
                  <a:pt x="10280213" y="3968323"/>
                </a:lnTo>
                <a:lnTo>
                  <a:pt x="10280213" y="4406324"/>
                </a:lnTo>
                <a:cubicBezTo>
                  <a:pt x="10354330" y="4438471"/>
                  <a:pt x="10450547" y="4467493"/>
                  <a:pt x="10568865" y="4493389"/>
                </a:cubicBezTo>
                <a:cubicBezTo>
                  <a:pt x="10687184" y="4519285"/>
                  <a:pt x="10828943" y="4532233"/>
                  <a:pt x="10994142" y="4532233"/>
                </a:cubicBezTo>
                <a:cubicBezTo>
                  <a:pt x="11138803" y="4532233"/>
                  <a:pt x="11261809" y="4517276"/>
                  <a:pt x="11363161" y="4487361"/>
                </a:cubicBezTo>
                <a:cubicBezTo>
                  <a:pt x="11464513" y="4457447"/>
                  <a:pt x="11552694" y="4414361"/>
                  <a:pt x="11627703" y="4358104"/>
                </a:cubicBezTo>
                <a:cubicBezTo>
                  <a:pt x="11704498" y="4300061"/>
                  <a:pt x="11761425" y="4230410"/>
                  <a:pt x="11798483" y="4149150"/>
                </a:cubicBezTo>
                <a:cubicBezTo>
                  <a:pt x="11835542" y="4067889"/>
                  <a:pt x="11854071" y="3980379"/>
                  <a:pt x="11854071" y="3886617"/>
                </a:cubicBezTo>
                <a:cubicBezTo>
                  <a:pt x="11854071" y="3803571"/>
                  <a:pt x="11841123" y="3737045"/>
                  <a:pt x="11815226" y="3687038"/>
                </a:cubicBezTo>
                <a:cubicBezTo>
                  <a:pt x="11789330" y="3637032"/>
                  <a:pt x="11754505" y="3593277"/>
                  <a:pt x="11710749" y="3555772"/>
                </a:cubicBezTo>
                <a:cubicBezTo>
                  <a:pt x="11668780" y="3520053"/>
                  <a:pt x="11622345" y="3492818"/>
                  <a:pt x="11571446" y="3474065"/>
                </a:cubicBezTo>
                <a:cubicBezTo>
                  <a:pt x="11520547" y="3455313"/>
                  <a:pt x="11472326" y="3442811"/>
                  <a:pt x="11426785" y="3436561"/>
                </a:cubicBezTo>
                <a:lnTo>
                  <a:pt x="11426785" y="3417808"/>
                </a:lnTo>
                <a:cubicBezTo>
                  <a:pt x="11539299" y="3393698"/>
                  <a:pt x="11629935" y="3338111"/>
                  <a:pt x="11698694" y="3251046"/>
                </a:cubicBezTo>
                <a:cubicBezTo>
                  <a:pt x="11767453" y="3163982"/>
                  <a:pt x="11801832" y="3065086"/>
                  <a:pt x="11801832" y="2954357"/>
                </a:cubicBezTo>
                <a:cubicBezTo>
                  <a:pt x="11801832" y="2870418"/>
                  <a:pt x="11783973" y="2797195"/>
                  <a:pt x="11748254" y="2734687"/>
                </a:cubicBezTo>
                <a:cubicBezTo>
                  <a:pt x="11712535" y="2672179"/>
                  <a:pt x="11658064" y="2619048"/>
                  <a:pt x="11584841" y="2575292"/>
                </a:cubicBezTo>
                <a:cubicBezTo>
                  <a:pt x="11523226" y="2538680"/>
                  <a:pt x="11445091" y="2509436"/>
                  <a:pt x="11350436" y="2487558"/>
                </a:cubicBezTo>
                <a:cubicBezTo>
                  <a:pt x="11255782" y="2465680"/>
                  <a:pt x="11145500" y="2454741"/>
                  <a:pt x="11019591" y="2454741"/>
                </a:cubicBezTo>
                <a:close/>
                <a:moveTo>
                  <a:pt x="2643248" y="2406521"/>
                </a:moveTo>
                <a:lnTo>
                  <a:pt x="2643248" y="4490710"/>
                </a:lnTo>
                <a:lnTo>
                  <a:pt x="3126790" y="4490710"/>
                </a:lnTo>
                <a:lnTo>
                  <a:pt x="3126790" y="3424506"/>
                </a:lnTo>
                <a:cubicBezTo>
                  <a:pt x="3179476" y="3393252"/>
                  <a:pt x="3228366" y="3370481"/>
                  <a:pt x="3273460" y="3356194"/>
                </a:cubicBezTo>
                <a:cubicBezTo>
                  <a:pt x="3318555" y="3341906"/>
                  <a:pt x="3362981" y="3334762"/>
                  <a:pt x="3406736" y="3334762"/>
                </a:cubicBezTo>
                <a:cubicBezTo>
                  <a:pt x="3468351" y="3334762"/>
                  <a:pt x="3516348" y="3342353"/>
                  <a:pt x="3550727" y="3357533"/>
                </a:cubicBezTo>
                <a:cubicBezTo>
                  <a:pt x="3585107" y="3372713"/>
                  <a:pt x="3611226" y="3396823"/>
                  <a:pt x="3629085" y="3429863"/>
                </a:cubicBezTo>
                <a:cubicBezTo>
                  <a:pt x="3644265" y="3458438"/>
                  <a:pt x="3654982" y="3502864"/>
                  <a:pt x="3661232" y="3563139"/>
                </a:cubicBezTo>
                <a:cubicBezTo>
                  <a:pt x="3667483" y="3623414"/>
                  <a:pt x="3670609" y="3683913"/>
                  <a:pt x="3670609" y="3744635"/>
                </a:cubicBezTo>
                <a:lnTo>
                  <a:pt x="3670609" y="4490710"/>
                </a:lnTo>
                <a:lnTo>
                  <a:pt x="4154151" y="4490710"/>
                </a:lnTo>
                <a:lnTo>
                  <a:pt x="4154151" y="3511570"/>
                </a:lnTo>
                <a:cubicBezTo>
                  <a:pt x="4154151" y="3323154"/>
                  <a:pt x="4108446" y="3181618"/>
                  <a:pt x="4017035" y="3086963"/>
                </a:cubicBezTo>
                <a:cubicBezTo>
                  <a:pt x="3925625" y="2992309"/>
                  <a:pt x="3798763" y="2944981"/>
                  <a:pt x="3636452" y="2944981"/>
                </a:cubicBezTo>
                <a:cubicBezTo>
                  <a:pt x="3540137" y="2944981"/>
                  <a:pt x="3452518" y="2962841"/>
                  <a:pt x="3373595" y="2998559"/>
                </a:cubicBezTo>
                <a:cubicBezTo>
                  <a:pt x="3294671" y="3034278"/>
                  <a:pt x="3212404" y="3085624"/>
                  <a:pt x="3126790" y="3152597"/>
                </a:cubicBezTo>
                <a:lnTo>
                  <a:pt x="3126790" y="2406521"/>
                </a:lnTo>
                <a:close/>
                <a:moveTo>
                  <a:pt x="5313819" y="2245787"/>
                </a:moveTo>
                <a:lnTo>
                  <a:pt x="4982974" y="2772192"/>
                </a:lnTo>
                <a:lnTo>
                  <a:pt x="5312479" y="2772192"/>
                </a:lnTo>
                <a:lnTo>
                  <a:pt x="5783967" y="2272576"/>
                </a:lnTo>
                <a:lnTo>
                  <a:pt x="5783967" y="224578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F26F9C-0FDF-4346-AC33-CB6480A1EC89}"/>
              </a:ext>
            </a:extLst>
          </p:cNvPr>
          <p:cNvSpPr txBox="1"/>
          <p:nvPr/>
        </p:nvSpPr>
        <p:spPr>
          <a:xfrm>
            <a:off x="1785396" y="7287176"/>
            <a:ext cx="35413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Nguyễn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Quang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Dũng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(NT)</a:t>
            </a:r>
          </a:p>
          <a:p>
            <a:pPr marL="285750" indent="-285750">
              <a:buFontTx/>
              <a:buChar char="-"/>
            </a:pP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Chỉ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đạo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thực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hiện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Tìm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kiếm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thông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01D67A-EB67-459F-8A52-E611CB93A22D}"/>
              </a:ext>
            </a:extLst>
          </p:cNvPr>
          <p:cNvSpPr txBox="1"/>
          <p:nvPr/>
        </p:nvSpPr>
        <p:spPr>
          <a:xfrm>
            <a:off x="5340723" y="8732015"/>
            <a:ext cx="3368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Hoàng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Ngọc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Dũng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(TV)</a:t>
            </a:r>
          </a:p>
          <a:p>
            <a:pPr marL="342900" indent="-342900">
              <a:buFontTx/>
              <a:buChar char="-"/>
            </a:pP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Làm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slide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thuyết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trình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Chỉnh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sửa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thông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37A761-1C4E-4406-8624-975A05E2B9A2}"/>
              </a:ext>
            </a:extLst>
          </p:cNvPr>
          <p:cNvSpPr txBox="1"/>
          <p:nvPr/>
        </p:nvSpPr>
        <p:spPr>
          <a:xfrm>
            <a:off x="8708953" y="10176854"/>
            <a:ext cx="29594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Nguyễn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Lan Anh (TV)</a:t>
            </a:r>
          </a:p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Tìm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kiếm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thông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D68B67-E22B-47CF-B959-4532760E6D8E}"/>
              </a:ext>
            </a:extLst>
          </p:cNvPr>
          <p:cNvSpPr txBox="1"/>
          <p:nvPr/>
        </p:nvSpPr>
        <p:spPr>
          <a:xfrm>
            <a:off x="1959016" y="11839802"/>
            <a:ext cx="2839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Lê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Thục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Quyên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(TV)</a:t>
            </a:r>
          </a:p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Tìm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kiếm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thông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B3C467-3F13-44C2-9A6B-11F7F554E0B9}"/>
              </a:ext>
            </a:extLst>
          </p:cNvPr>
          <p:cNvSpPr txBox="1"/>
          <p:nvPr/>
        </p:nvSpPr>
        <p:spPr>
          <a:xfrm>
            <a:off x="5340723" y="13141765"/>
            <a:ext cx="2839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Hoàng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Thế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Bảo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(TV)</a:t>
            </a:r>
          </a:p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Tìm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kiếm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hình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ảnh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01F6E1-2A3E-49AD-B37B-2277714F8F42}"/>
              </a:ext>
            </a:extLst>
          </p:cNvPr>
          <p:cNvSpPr txBox="1"/>
          <p:nvPr/>
        </p:nvSpPr>
        <p:spPr>
          <a:xfrm>
            <a:off x="8708953" y="14502706"/>
            <a:ext cx="2839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Hoàng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Thế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Bảo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(TV)</a:t>
            </a:r>
          </a:p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Tìm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kiếm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hình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ảnh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E22655-A446-44FA-A553-80496FFBCBC9}"/>
              </a:ext>
            </a:extLst>
          </p:cNvPr>
          <p:cNvSpPr txBox="1"/>
          <p:nvPr/>
        </p:nvSpPr>
        <p:spPr>
          <a:xfrm>
            <a:off x="3036508" y="405114"/>
            <a:ext cx="61189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Giới</a:t>
            </a:r>
            <a:r>
              <a:rPr lang="en-US" sz="4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thiệu</a:t>
            </a:r>
            <a:r>
              <a:rPr lang="en-US" sz="4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thành</a:t>
            </a:r>
            <a:r>
              <a:rPr lang="en-US" sz="4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viên</a:t>
            </a:r>
            <a:endParaRPr lang="en-US" sz="4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743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ustomize 511+ Cute Zoom Virtual Background Templates Online ...">
            <a:extLst>
              <a:ext uri="{FF2B5EF4-FFF2-40B4-BE49-F238E27FC236}">
                <a16:creationId xmlns:a16="http://schemas.microsoft.com/office/drawing/2014/main" id="{8D6ACAC5-45F3-4217-87EC-93C23EB9C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3F26F9C-0FDF-4346-AC33-CB6480A1EC89}"/>
              </a:ext>
            </a:extLst>
          </p:cNvPr>
          <p:cNvSpPr txBox="1"/>
          <p:nvPr/>
        </p:nvSpPr>
        <p:spPr>
          <a:xfrm>
            <a:off x="1785396" y="1962819"/>
            <a:ext cx="35413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Nguyễn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Quang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Dũng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(NT)</a:t>
            </a:r>
          </a:p>
          <a:p>
            <a:pPr marL="285750" indent="-285750">
              <a:buFontTx/>
              <a:buChar char="-"/>
            </a:pP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Chỉ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đạo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thực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hiện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Tìm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kiếm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thông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01D67A-EB67-459F-8A52-E611CB93A22D}"/>
              </a:ext>
            </a:extLst>
          </p:cNvPr>
          <p:cNvSpPr txBox="1"/>
          <p:nvPr/>
        </p:nvSpPr>
        <p:spPr>
          <a:xfrm>
            <a:off x="5326750" y="2015818"/>
            <a:ext cx="33682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Hoàng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Ngọc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Dũng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(TV)</a:t>
            </a:r>
          </a:p>
          <a:p>
            <a:pPr marL="342900" indent="-342900">
              <a:buFontTx/>
              <a:buChar char="-"/>
            </a:pP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Làm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slide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thuyết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trình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Chỉnh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sửa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thông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37A761-1C4E-4406-8624-975A05E2B9A2}"/>
              </a:ext>
            </a:extLst>
          </p:cNvPr>
          <p:cNvSpPr txBox="1"/>
          <p:nvPr/>
        </p:nvSpPr>
        <p:spPr>
          <a:xfrm>
            <a:off x="8616356" y="1962819"/>
            <a:ext cx="29594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Nguyễn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Lan Anh (TV)</a:t>
            </a:r>
          </a:p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Tìm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kiếm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thông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D68B67-E22B-47CF-B959-4532760E6D8E}"/>
              </a:ext>
            </a:extLst>
          </p:cNvPr>
          <p:cNvSpPr txBox="1"/>
          <p:nvPr/>
        </p:nvSpPr>
        <p:spPr>
          <a:xfrm>
            <a:off x="1785396" y="3316658"/>
            <a:ext cx="2839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Lê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Thục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Quyên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(TV)</a:t>
            </a:r>
          </a:p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Tìm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kiếm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thông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B3C467-3F13-44C2-9A6B-11F7F554E0B9}"/>
              </a:ext>
            </a:extLst>
          </p:cNvPr>
          <p:cNvSpPr txBox="1"/>
          <p:nvPr/>
        </p:nvSpPr>
        <p:spPr>
          <a:xfrm>
            <a:off x="5326750" y="3316658"/>
            <a:ext cx="2839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Hoàng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Thế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Bảo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(TV)</a:t>
            </a:r>
          </a:p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Tìm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kiếm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hình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ảnh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01F6E1-2A3E-49AD-B37B-2277714F8F42}"/>
              </a:ext>
            </a:extLst>
          </p:cNvPr>
          <p:cNvSpPr txBox="1"/>
          <p:nvPr/>
        </p:nvSpPr>
        <p:spPr>
          <a:xfrm>
            <a:off x="8616356" y="3316658"/>
            <a:ext cx="28392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Cao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Bảo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Thy (TV)</a:t>
            </a:r>
          </a:p>
          <a:p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Tìm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kiếm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hình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ảnh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E9EE25-9946-4F5B-B829-05880EC40B7E}"/>
              </a:ext>
            </a:extLst>
          </p:cNvPr>
          <p:cNvSpPr txBox="1"/>
          <p:nvPr/>
        </p:nvSpPr>
        <p:spPr>
          <a:xfrm>
            <a:off x="3036508" y="405114"/>
            <a:ext cx="61189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Giới</a:t>
            </a:r>
            <a:r>
              <a:rPr lang="en-US" sz="4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thiệu</a:t>
            </a:r>
            <a:r>
              <a:rPr lang="en-US" sz="4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thành</a:t>
            </a:r>
            <a:r>
              <a:rPr lang="en-US" sz="4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viên</a:t>
            </a:r>
            <a:endParaRPr lang="en-US" sz="4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774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680047CC-339F-4920-9394-C1DB5D069900}"/>
              </a:ext>
            </a:extLst>
          </p:cNvPr>
          <p:cNvSpPr txBox="1"/>
          <p:nvPr/>
        </p:nvSpPr>
        <p:spPr>
          <a:xfrm>
            <a:off x="182880" y="2136338"/>
            <a:ext cx="717308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Bài</a:t>
            </a:r>
            <a:r>
              <a:rPr lang="en-US" sz="5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12: </a:t>
            </a:r>
            <a:r>
              <a:rPr lang="en-US" sz="5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Sự</a:t>
            </a:r>
            <a:r>
              <a:rPr lang="en-US" sz="5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phát</a:t>
            </a:r>
            <a:r>
              <a:rPr lang="en-US" sz="5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triển</a:t>
            </a:r>
            <a:r>
              <a:rPr lang="en-US" sz="5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và</a:t>
            </a:r>
            <a:r>
              <a:rPr lang="en-US" sz="5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phân</a:t>
            </a:r>
            <a:r>
              <a:rPr lang="en-US" sz="5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bố</a:t>
            </a:r>
            <a:r>
              <a:rPr lang="en-US" sz="5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công</a:t>
            </a:r>
            <a:r>
              <a:rPr lang="en-US" sz="5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nghiệp</a:t>
            </a:r>
            <a:endParaRPr lang="en-US" sz="5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0701D53-2E16-454A-99BF-735A11A09B1F}"/>
              </a:ext>
            </a:extLst>
          </p:cNvPr>
          <p:cNvSpPr/>
          <p:nvPr/>
        </p:nvSpPr>
        <p:spPr>
          <a:xfrm>
            <a:off x="7355967" y="-904874"/>
            <a:ext cx="5322951" cy="8905874"/>
          </a:xfrm>
          <a:custGeom>
            <a:avLst/>
            <a:gdLst>
              <a:gd name="connsiteX0" fmla="*/ 2095500 w 5322951"/>
              <a:gd name="connsiteY0" fmla="*/ 7153274 h 8905874"/>
              <a:gd name="connsiteX1" fmla="*/ 3252216 w 5322951"/>
              <a:gd name="connsiteY1" fmla="*/ 7153274 h 8905874"/>
              <a:gd name="connsiteX2" fmla="*/ 3690366 w 5322951"/>
              <a:gd name="connsiteY2" fmla="*/ 8029574 h 8905874"/>
              <a:gd name="connsiteX3" fmla="*/ 3252216 w 5322951"/>
              <a:gd name="connsiteY3" fmla="*/ 8905874 h 8905874"/>
              <a:gd name="connsiteX4" fmla="*/ 2095500 w 5322951"/>
              <a:gd name="connsiteY4" fmla="*/ 8905874 h 8905874"/>
              <a:gd name="connsiteX5" fmla="*/ 1657350 w 5322951"/>
              <a:gd name="connsiteY5" fmla="*/ 8029574 h 8905874"/>
              <a:gd name="connsiteX6" fmla="*/ 468630 w 5322951"/>
              <a:gd name="connsiteY6" fmla="*/ 6248399 h 8905874"/>
              <a:gd name="connsiteX7" fmla="*/ 1625346 w 5322951"/>
              <a:gd name="connsiteY7" fmla="*/ 6248399 h 8905874"/>
              <a:gd name="connsiteX8" fmla="*/ 2063496 w 5322951"/>
              <a:gd name="connsiteY8" fmla="*/ 7124699 h 8905874"/>
              <a:gd name="connsiteX9" fmla="*/ 1625346 w 5322951"/>
              <a:gd name="connsiteY9" fmla="*/ 8000999 h 8905874"/>
              <a:gd name="connsiteX10" fmla="*/ 468630 w 5322951"/>
              <a:gd name="connsiteY10" fmla="*/ 8000999 h 8905874"/>
              <a:gd name="connsiteX11" fmla="*/ 30480 w 5322951"/>
              <a:gd name="connsiteY11" fmla="*/ 7124699 h 8905874"/>
              <a:gd name="connsiteX12" fmla="*/ 3728085 w 5322951"/>
              <a:gd name="connsiteY12" fmla="*/ 6235064 h 8905874"/>
              <a:gd name="connsiteX13" fmla="*/ 4884801 w 5322951"/>
              <a:gd name="connsiteY13" fmla="*/ 6235064 h 8905874"/>
              <a:gd name="connsiteX14" fmla="*/ 5322951 w 5322951"/>
              <a:gd name="connsiteY14" fmla="*/ 7111364 h 8905874"/>
              <a:gd name="connsiteX15" fmla="*/ 4884801 w 5322951"/>
              <a:gd name="connsiteY15" fmla="*/ 7987664 h 8905874"/>
              <a:gd name="connsiteX16" fmla="*/ 3728085 w 5322951"/>
              <a:gd name="connsiteY16" fmla="*/ 7987664 h 8905874"/>
              <a:gd name="connsiteX17" fmla="*/ 3289935 w 5322951"/>
              <a:gd name="connsiteY17" fmla="*/ 7111364 h 8905874"/>
              <a:gd name="connsiteX18" fmla="*/ 2095500 w 5322951"/>
              <a:gd name="connsiteY18" fmla="*/ 5343524 h 8905874"/>
              <a:gd name="connsiteX19" fmla="*/ 3252216 w 5322951"/>
              <a:gd name="connsiteY19" fmla="*/ 5343524 h 8905874"/>
              <a:gd name="connsiteX20" fmla="*/ 3690366 w 5322951"/>
              <a:gd name="connsiteY20" fmla="*/ 6219824 h 8905874"/>
              <a:gd name="connsiteX21" fmla="*/ 3252216 w 5322951"/>
              <a:gd name="connsiteY21" fmla="*/ 7096124 h 8905874"/>
              <a:gd name="connsiteX22" fmla="*/ 2095500 w 5322951"/>
              <a:gd name="connsiteY22" fmla="*/ 7096124 h 8905874"/>
              <a:gd name="connsiteX23" fmla="*/ 1657350 w 5322951"/>
              <a:gd name="connsiteY23" fmla="*/ 6219824 h 8905874"/>
              <a:gd name="connsiteX24" fmla="*/ 447675 w 5322951"/>
              <a:gd name="connsiteY24" fmla="*/ 4467224 h 8905874"/>
              <a:gd name="connsiteX25" fmla="*/ 1604391 w 5322951"/>
              <a:gd name="connsiteY25" fmla="*/ 4467224 h 8905874"/>
              <a:gd name="connsiteX26" fmla="*/ 2042541 w 5322951"/>
              <a:gd name="connsiteY26" fmla="*/ 5343524 h 8905874"/>
              <a:gd name="connsiteX27" fmla="*/ 1604391 w 5322951"/>
              <a:gd name="connsiteY27" fmla="*/ 6219824 h 8905874"/>
              <a:gd name="connsiteX28" fmla="*/ 447675 w 5322951"/>
              <a:gd name="connsiteY28" fmla="*/ 6219824 h 8905874"/>
              <a:gd name="connsiteX29" fmla="*/ 9525 w 5322951"/>
              <a:gd name="connsiteY29" fmla="*/ 5343524 h 8905874"/>
              <a:gd name="connsiteX30" fmla="*/ 3724275 w 5322951"/>
              <a:gd name="connsiteY30" fmla="*/ 4438649 h 8905874"/>
              <a:gd name="connsiteX31" fmla="*/ 4880991 w 5322951"/>
              <a:gd name="connsiteY31" fmla="*/ 4438649 h 8905874"/>
              <a:gd name="connsiteX32" fmla="*/ 5319141 w 5322951"/>
              <a:gd name="connsiteY32" fmla="*/ 5314949 h 8905874"/>
              <a:gd name="connsiteX33" fmla="*/ 4880991 w 5322951"/>
              <a:gd name="connsiteY33" fmla="*/ 6191249 h 8905874"/>
              <a:gd name="connsiteX34" fmla="*/ 3724275 w 5322951"/>
              <a:gd name="connsiteY34" fmla="*/ 6191249 h 8905874"/>
              <a:gd name="connsiteX35" fmla="*/ 3286125 w 5322951"/>
              <a:gd name="connsiteY35" fmla="*/ 5314949 h 8905874"/>
              <a:gd name="connsiteX36" fmla="*/ 2085975 w 5322951"/>
              <a:gd name="connsiteY36" fmla="*/ 3562349 h 8905874"/>
              <a:gd name="connsiteX37" fmla="*/ 3242691 w 5322951"/>
              <a:gd name="connsiteY37" fmla="*/ 3562349 h 8905874"/>
              <a:gd name="connsiteX38" fmla="*/ 3680841 w 5322951"/>
              <a:gd name="connsiteY38" fmla="*/ 4438649 h 8905874"/>
              <a:gd name="connsiteX39" fmla="*/ 3242691 w 5322951"/>
              <a:gd name="connsiteY39" fmla="*/ 5314949 h 8905874"/>
              <a:gd name="connsiteX40" fmla="*/ 2085975 w 5322951"/>
              <a:gd name="connsiteY40" fmla="*/ 5314949 h 8905874"/>
              <a:gd name="connsiteX41" fmla="*/ 1647825 w 5322951"/>
              <a:gd name="connsiteY41" fmla="*/ 4438649 h 8905874"/>
              <a:gd name="connsiteX42" fmla="*/ 438150 w 5322951"/>
              <a:gd name="connsiteY42" fmla="*/ 2686049 h 8905874"/>
              <a:gd name="connsiteX43" fmla="*/ 1594866 w 5322951"/>
              <a:gd name="connsiteY43" fmla="*/ 2686049 h 8905874"/>
              <a:gd name="connsiteX44" fmla="*/ 2033016 w 5322951"/>
              <a:gd name="connsiteY44" fmla="*/ 3562349 h 8905874"/>
              <a:gd name="connsiteX45" fmla="*/ 1594866 w 5322951"/>
              <a:gd name="connsiteY45" fmla="*/ 4438649 h 8905874"/>
              <a:gd name="connsiteX46" fmla="*/ 438150 w 5322951"/>
              <a:gd name="connsiteY46" fmla="*/ 4438649 h 8905874"/>
              <a:gd name="connsiteX47" fmla="*/ 0 w 5322951"/>
              <a:gd name="connsiteY47" fmla="*/ 3562349 h 8905874"/>
              <a:gd name="connsiteX48" fmla="*/ 3714750 w 5322951"/>
              <a:gd name="connsiteY48" fmla="*/ 2657475 h 8905874"/>
              <a:gd name="connsiteX49" fmla="*/ 4871466 w 5322951"/>
              <a:gd name="connsiteY49" fmla="*/ 2657475 h 8905874"/>
              <a:gd name="connsiteX50" fmla="*/ 5309616 w 5322951"/>
              <a:gd name="connsiteY50" fmla="*/ 3533775 h 8905874"/>
              <a:gd name="connsiteX51" fmla="*/ 4871466 w 5322951"/>
              <a:gd name="connsiteY51" fmla="*/ 4410074 h 8905874"/>
              <a:gd name="connsiteX52" fmla="*/ 3714750 w 5322951"/>
              <a:gd name="connsiteY52" fmla="*/ 4410074 h 8905874"/>
              <a:gd name="connsiteX53" fmla="*/ 3276600 w 5322951"/>
              <a:gd name="connsiteY53" fmla="*/ 3533775 h 8905874"/>
              <a:gd name="connsiteX54" fmla="*/ 2076450 w 5322951"/>
              <a:gd name="connsiteY54" fmla="*/ 1781175 h 8905874"/>
              <a:gd name="connsiteX55" fmla="*/ 3233166 w 5322951"/>
              <a:gd name="connsiteY55" fmla="*/ 1781175 h 8905874"/>
              <a:gd name="connsiteX56" fmla="*/ 3671316 w 5322951"/>
              <a:gd name="connsiteY56" fmla="*/ 2657475 h 8905874"/>
              <a:gd name="connsiteX57" fmla="*/ 3233166 w 5322951"/>
              <a:gd name="connsiteY57" fmla="*/ 3533775 h 8905874"/>
              <a:gd name="connsiteX58" fmla="*/ 2076450 w 5322951"/>
              <a:gd name="connsiteY58" fmla="*/ 3533775 h 8905874"/>
              <a:gd name="connsiteX59" fmla="*/ 1638300 w 5322951"/>
              <a:gd name="connsiteY59" fmla="*/ 2657475 h 8905874"/>
              <a:gd name="connsiteX60" fmla="*/ 438150 w 5322951"/>
              <a:gd name="connsiteY60" fmla="*/ 904875 h 8905874"/>
              <a:gd name="connsiteX61" fmla="*/ 1594866 w 5322951"/>
              <a:gd name="connsiteY61" fmla="*/ 904875 h 8905874"/>
              <a:gd name="connsiteX62" fmla="*/ 2033016 w 5322951"/>
              <a:gd name="connsiteY62" fmla="*/ 1781175 h 8905874"/>
              <a:gd name="connsiteX63" fmla="*/ 1594866 w 5322951"/>
              <a:gd name="connsiteY63" fmla="*/ 2657475 h 8905874"/>
              <a:gd name="connsiteX64" fmla="*/ 438150 w 5322951"/>
              <a:gd name="connsiteY64" fmla="*/ 2657475 h 8905874"/>
              <a:gd name="connsiteX65" fmla="*/ 0 w 5322951"/>
              <a:gd name="connsiteY65" fmla="*/ 1781175 h 8905874"/>
              <a:gd name="connsiteX66" fmla="*/ 3705225 w 5322951"/>
              <a:gd name="connsiteY66" fmla="*/ 876300 h 8905874"/>
              <a:gd name="connsiteX67" fmla="*/ 4861941 w 5322951"/>
              <a:gd name="connsiteY67" fmla="*/ 876300 h 8905874"/>
              <a:gd name="connsiteX68" fmla="*/ 5300091 w 5322951"/>
              <a:gd name="connsiteY68" fmla="*/ 1752600 h 8905874"/>
              <a:gd name="connsiteX69" fmla="*/ 4861941 w 5322951"/>
              <a:gd name="connsiteY69" fmla="*/ 2628900 h 8905874"/>
              <a:gd name="connsiteX70" fmla="*/ 3705225 w 5322951"/>
              <a:gd name="connsiteY70" fmla="*/ 2628900 h 8905874"/>
              <a:gd name="connsiteX71" fmla="*/ 3267075 w 5322951"/>
              <a:gd name="connsiteY71" fmla="*/ 1752600 h 8905874"/>
              <a:gd name="connsiteX72" fmla="*/ 2066925 w 5322951"/>
              <a:gd name="connsiteY72" fmla="*/ 0 h 8905874"/>
              <a:gd name="connsiteX73" fmla="*/ 3223641 w 5322951"/>
              <a:gd name="connsiteY73" fmla="*/ 0 h 8905874"/>
              <a:gd name="connsiteX74" fmla="*/ 3661791 w 5322951"/>
              <a:gd name="connsiteY74" fmla="*/ 876300 h 8905874"/>
              <a:gd name="connsiteX75" fmla="*/ 3223641 w 5322951"/>
              <a:gd name="connsiteY75" fmla="*/ 1752600 h 8905874"/>
              <a:gd name="connsiteX76" fmla="*/ 2066925 w 5322951"/>
              <a:gd name="connsiteY76" fmla="*/ 1752600 h 8905874"/>
              <a:gd name="connsiteX77" fmla="*/ 1628775 w 5322951"/>
              <a:gd name="connsiteY77" fmla="*/ 876300 h 8905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5322951" h="8905874">
                <a:moveTo>
                  <a:pt x="2095500" y="7153274"/>
                </a:moveTo>
                <a:lnTo>
                  <a:pt x="3252216" y="7153274"/>
                </a:lnTo>
                <a:lnTo>
                  <a:pt x="3690366" y="8029574"/>
                </a:lnTo>
                <a:lnTo>
                  <a:pt x="3252216" y="8905874"/>
                </a:lnTo>
                <a:lnTo>
                  <a:pt x="2095500" y="8905874"/>
                </a:lnTo>
                <a:lnTo>
                  <a:pt x="1657350" y="8029574"/>
                </a:lnTo>
                <a:close/>
                <a:moveTo>
                  <a:pt x="468630" y="6248399"/>
                </a:moveTo>
                <a:lnTo>
                  <a:pt x="1625346" y="6248399"/>
                </a:lnTo>
                <a:lnTo>
                  <a:pt x="2063496" y="7124699"/>
                </a:lnTo>
                <a:lnTo>
                  <a:pt x="1625346" y="8000999"/>
                </a:lnTo>
                <a:lnTo>
                  <a:pt x="468630" y="8000999"/>
                </a:lnTo>
                <a:lnTo>
                  <a:pt x="30480" y="7124699"/>
                </a:lnTo>
                <a:close/>
                <a:moveTo>
                  <a:pt x="3728085" y="6235064"/>
                </a:moveTo>
                <a:lnTo>
                  <a:pt x="4884801" y="6235064"/>
                </a:lnTo>
                <a:lnTo>
                  <a:pt x="5322951" y="7111364"/>
                </a:lnTo>
                <a:lnTo>
                  <a:pt x="4884801" y="7987664"/>
                </a:lnTo>
                <a:lnTo>
                  <a:pt x="3728085" y="7987664"/>
                </a:lnTo>
                <a:lnTo>
                  <a:pt x="3289935" y="7111364"/>
                </a:lnTo>
                <a:close/>
                <a:moveTo>
                  <a:pt x="2095500" y="5343524"/>
                </a:moveTo>
                <a:lnTo>
                  <a:pt x="3252216" y="5343524"/>
                </a:lnTo>
                <a:lnTo>
                  <a:pt x="3690366" y="6219824"/>
                </a:lnTo>
                <a:lnTo>
                  <a:pt x="3252216" y="7096124"/>
                </a:lnTo>
                <a:lnTo>
                  <a:pt x="2095500" y="7096124"/>
                </a:lnTo>
                <a:lnTo>
                  <a:pt x="1657350" y="6219824"/>
                </a:lnTo>
                <a:close/>
                <a:moveTo>
                  <a:pt x="447675" y="4467224"/>
                </a:moveTo>
                <a:lnTo>
                  <a:pt x="1604391" y="4467224"/>
                </a:lnTo>
                <a:lnTo>
                  <a:pt x="2042541" y="5343524"/>
                </a:lnTo>
                <a:lnTo>
                  <a:pt x="1604391" y="6219824"/>
                </a:lnTo>
                <a:lnTo>
                  <a:pt x="447675" y="6219824"/>
                </a:lnTo>
                <a:lnTo>
                  <a:pt x="9525" y="5343524"/>
                </a:lnTo>
                <a:close/>
                <a:moveTo>
                  <a:pt x="3724275" y="4438649"/>
                </a:moveTo>
                <a:lnTo>
                  <a:pt x="4880991" y="4438649"/>
                </a:lnTo>
                <a:lnTo>
                  <a:pt x="5319141" y="5314949"/>
                </a:lnTo>
                <a:lnTo>
                  <a:pt x="4880991" y="6191249"/>
                </a:lnTo>
                <a:lnTo>
                  <a:pt x="3724275" y="6191249"/>
                </a:lnTo>
                <a:lnTo>
                  <a:pt x="3286125" y="5314949"/>
                </a:lnTo>
                <a:close/>
                <a:moveTo>
                  <a:pt x="2085975" y="3562349"/>
                </a:moveTo>
                <a:lnTo>
                  <a:pt x="3242691" y="3562349"/>
                </a:lnTo>
                <a:lnTo>
                  <a:pt x="3680841" y="4438649"/>
                </a:lnTo>
                <a:lnTo>
                  <a:pt x="3242691" y="5314949"/>
                </a:lnTo>
                <a:lnTo>
                  <a:pt x="2085975" y="5314949"/>
                </a:lnTo>
                <a:lnTo>
                  <a:pt x="1647825" y="4438649"/>
                </a:lnTo>
                <a:close/>
                <a:moveTo>
                  <a:pt x="438150" y="2686049"/>
                </a:moveTo>
                <a:lnTo>
                  <a:pt x="1594866" y="2686049"/>
                </a:lnTo>
                <a:lnTo>
                  <a:pt x="2033016" y="3562349"/>
                </a:lnTo>
                <a:lnTo>
                  <a:pt x="1594866" y="4438649"/>
                </a:lnTo>
                <a:lnTo>
                  <a:pt x="438150" y="4438649"/>
                </a:lnTo>
                <a:lnTo>
                  <a:pt x="0" y="3562349"/>
                </a:lnTo>
                <a:close/>
                <a:moveTo>
                  <a:pt x="3714750" y="2657475"/>
                </a:moveTo>
                <a:lnTo>
                  <a:pt x="4871466" y="2657475"/>
                </a:lnTo>
                <a:lnTo>
                  <a:pt x="5309616" y="3533775"/>
                </a:lnTo>
                <a:lnTo>
                  <a:pt x="4871466" y="4410074"/>
                </a:lnTo>
                <a:lnTo>
                  <a:pt x="3714750" y="4410074"/>
                </a:lnTo>
                <a:lnTo>
                  <a:pt x="3276600" y="3533775"/>
                </a:lnTo>
                <a:close/>
                <a:moveTo>
                  <a:pt x="2076450" y="1781175"/>
                </a:moveTo>
                <a:lnTo>
                  <a:pt x="3233166" y="1781175"/>
                </a:lnTo>
                <a:lnTo>
                  <a:pt x="3671316" y="2657475"/>
                </a:lnTo>
                <a:lnTo>
                  <a:pt x="3233166" y="3533775"/>
                </a:lnTo>
                <a:lnTo>
                  <a:pt x="2076450" y="3533775"/>
                </a:lnTo>
                <a:lnTo>
                  <a:pt x="1638300" y="2657475"/>
                </a:lnTo>
                <a:close/>
                <a:moveTo>
                  <a:pt x="438150" y="904875"/>
                </a:moveTo>
                <a:lnTo>
                  <a:pt x="1594866" y="904875"/>
                </a:lnTo>
                <a:lnTo>
                  <a:pt x="2033016" y="1781175"/>
                </a:lnTo>
                <a:lnTo>
                  <a:pt x="1594866" y="2657475"/>
                </a:lnTo>
                <a:lnTo>
                  <a:pt x="438150" y="2657475"/>
                </a:lnTo>
                <a:lnTo>
                  <a:pt x="0" y="1781175"/>
                </a:lnTo>
                <a:close/>
                <a:moveTo>
                  <a:pt x="3705225" y="876300"/>
                </a:moveTo>
                <a:lnTo>
                  <a:pt x="4861941" y="876300"/>
                </a:lnTo>
                <a:lnTo>
                  <a:pt x="5300091" y="1752600"/>
                </a:lnTo>
                <a:lnTo>
                  <a:pt x="4861941" y="2628900"/>
                </a:lnTo>
                <a:lnTo>
                  <a:pt x="3705225" y="2628900"/>
                </a:lnTo>
                <a:lnTo>
                  <a:pt x="3267075" y="1752600"/>
                </a:lnTo>
                <a:close/>
                <a:moveTo>
                  <a:pt x="2066925" y="0"/>
                </a:moveTo>
                <a:lnTo>
                  <a:pt x="3223641" y="0"/>
                </a:lnTo>
                <a:lnTo>
                  <a:pt x="3661791" y="876300"/>
                </a:lnTo>
                <a:lnTo>
                  <a:pt x="3223641" y="1752600"/>
                </a:lnTo>
                <a:lnTo>
                  <a:pt x="2066925" y="1752600"/>
                </a:lnTo>
                <a:lnTo>
                  <a:pt x="1628775" y="8763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261497"/>
      </p:ext>
    </p:extLst>
  </p:cSld>
  <p:clrMapOvr>
    <a:masterClrMapping/>
  </p:clrMapOvr>
  <p:transition>
    <p:cover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680047CC-339F-4920-9394-C1DB5D069900}"/>
              </a:ext>
            </a:extLst>
          </p:cNvPr>
          <p:cNvSpPr txBox="1"/>
          <p:nvPr/>
        </p:nvSpPr>
        <p:spPr>
          <a:xfrm>
            <a:off x="4907280" y="2136338"/>
            <a:ext cx="71730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Chính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sách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phát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triển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công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nghiệp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.</a:t>
            </a:r>
            <a:endParaRPr lang="en-US" sz="5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0701D53-2E16-454A-99BF-735A11A09B1F}"/>
              </a:ext>
            </a:extLst>
          </p:cNvPr>
          <p:cNvSpPr/>
          <p:nvPr/>
        </p:nvSpPr>
        <p:spPr>
          <a:xfrm>
            <a:off x="-487553" y="-904874"/>
            <a:ext cx="5322951" cy="8905874"/>
          </a:xfrm>
          <a:custGeom>
            <a:avLst/>
            <a:gdLst>
              <a:gd name="connsiteX0" fmla="*/ 2095500 w 5322951"/>
              <a:gd name="connsiteY0" fmla="*/ 7153274 h 8905874"/>
              <a:gd name="connsiteX1" fmla="*/ 3252216 w 5322951"/>
              <a:gd name="connsiteY1" fmla="*/ 7153274 h 8905874"/>
              <a:gd name="connsiteX2" fmla="*/ 3690366 w 5322951"/>
              <a:gd name="connsiteY2" fmla="*/ 8029574 h 8905874"/>
              <a:gd name="connsiteX3" fmla="*/ 3252216 w 5322951"/>
              <a:gd name="connsiteY3" fmla="*/ 8905874 h 8905874"/>
              <a:gd name="connsiteX4" fmla="*/ 2095500 w 5322951"/>
              <a:gd name="connsiteY4" fmla="*/ 8905874 h 8905874"/>
              <a:gd name="connsiteX5" fmla="*/ 1657350 w 5322951"/>
              <a:gd name="connsiteY5" fmla="*/ 8029574 h 8905874"/>
              <a:gd name="connsiteX6" fmla="*/ 468630 w 5322951"/>
              <a:gd name="connsiteY6" fmla="*/ 6248399 h 8905874"/>
              <a:gd name="connsiteX7" fmla="*/ 1625346 w 5322951"/>
              <a:gd name="connsiteY7" fmla="*/ 6248399 h 8905874"/>
              <a:gd name="connsiteX8" fmla="*/ 2063496 w 5322951"/>
              <a:gd name="connsiteY8" fmla="*/ 7124699 h 8905874"/>
              <a:gd name="connsiteX9" fmla="*/ 1625346 w 5322951"/>
              <a:gd name="connsiteY9" fmla="*/ 8000999 h 8905874"/>
              <a:gd name="connsiteX10" fmla="*/ 468630 w 5322951"/>
              <a:gd name="connsiteY10" fmla="*/ 8000999 h 8905874"/>
              <a:gd name="connsiteX11" fmla="*/ 30480 w 5322951"/>
              <a:gd name="connsiteY11" fmla="*/ 7124699 h 8905874"/>
              <a:gd name="connsiteX12" fmla="*/ 3728085 w 5322951"/>
              <a:gd name="connsiteY12" fmla="*/ 6235064 h 8905874"/>
              <a:gd name="connsiteX13" fmla="*/ 4884801 w 5322951"/>
              <a:gd name="connsiteY13" fmla="*/ 6235064 h 8905874"/>
              <a:gd name="connsiteX14" fmla="*/ 5322951 w 5322951"/>
              <a:gd name="connsiteY14" fmla="*/ 7111364 h 8905874"/>
              <a:gd name="connsiteX15" fmla="*/ 4884801 w 5322951"/>
              <a:gd name="connsiteY15" fmla="*/ 7987664 h 8905874"/>
              <a:gd name="connsiteX16" fmla="*/ 3728085 w 5322951"/>
              <a:gd name="connsiteY16" fmla="*/ 7987664 h 8905874"/>
              <a:gd name="connsiteX17" fmla="*/ 3289935 w 5322951"/>
              <a:gd name="connsiteY17" fmla="*/ 7111364 h 8905874"/>
              <a:gd name="connsiteX18" fmla="*/ 2095500 w 5322951"/>
              <a:gd name="connsiteY18" fmla="*/ 5343524 h 8905874"/>
              <a:gd name="connsiteX19" fmla="*/ 3252216 w 5322951"/>
              <a:gd name="connsiteY19" fmla="*/ 5343524 h 8905874"/>
              <a:gd name="connsiteX20" fmla="*/ 3690366 w 5322951"/>
              <a:gd name="connsiteY20" fmla="*/ 6219824 h 8905874"/>
              <a:gd name="connsiteX21" fmla="*/ 3252216 w 5322951"/>
              <a:gd name="connsiteY21" fmla="*/ 7096124 h 8905874"/>
              <a:gd name="connsiteX22" fmla="*/ 2095500 w 5322951"/>
              <a:gd name="connsiteY22" fmla="*/ 7096124 h 8905874"/>
              <a:gd name="connsiteX23" fmla="*/ 1657350 w 5322951"/>
              <a:gd name="connsiteY23" fmla="*/ 6219824 h 8905874"/>
              <a:gd name="connsiteX24" fmla="*/ 447675 w 5322951"/>
              <a:gd name="connsiteY24" fmla="*/ 4467224 h 8905874"/>
              <a:gd name="connsiteX25" fmla="*/ 1604391 w 5322951"/>
              <a:gd name="connsiteY25" fmla="*/ 4467224 h 8905874"/>
              <a:gd name="connsiteX26" fmla="*/ 2042541 w 5322951"/>
              <a:gd name="connsiteY26" fmla="*/ 5343524 h 8905874"/>
              <a:gd name="connsiteX27" fmla="*/ 1604391 w 5322951"/>
              <a:gd name="connsiteY27" fmla="*/ 6219824 h 8905874"/>
              <a:gd name="connsiteX28" fmla="*/ 447675 w 5322951"/>
              <a:gd name="connsiteY28" fmla="*/ 6219824 h 8905874"/>
              <a:gd name="connsiteX29" fmla="*/ 9525 w 5322951"/>
              <a:gd name="connsiteY29" fmla="*/ 5343524 h 8905874"/>
              <a:gd name="connsiteX30" fmla="*/ 3724275 w 5322951"/>
              <a:gd name="connsiteY30" fmla="*/ 4438649 h 8905874"/>
              <a:gd name="connsiteX31" fmla="*/ 4880991 w 5322951"/>
              <a:gd name="connsiteY31" fmla="*/ 4438649 h 8905874"/>
              <a:gd name="connsiteX32" fmla="*/ 5319141 w 5322951"/>
              <a:gd name="connsiteY32" fmla="*/ 5314949 h 8905874"/>
              <a:gd name="connsiteX33" fmla="*/ 4880991 w 5322951"/>
              <a:gd name="connsiteY33" fmla="*/ 6191249 h 8905874"/>
              <a:gd name="connsiteX34" fmla="*/ 3724275 w 5322951"/>
              <a:gd name="connsiteY34" fmla="*/ 6191249 h 8905874"/>
              <a:gd name="connsiteX35" fmla="*/ 3286125 w 5322951"/>
              <a:gd name="connsiteY35" fmla="*/ 5314949 h 8905874"/>
              <a:gd name="connsiteX36" fmla="*/ 2085975 w 5322951"/>
              <a:gd name="connsiteY36" fmla="*/ 3562349 h 8905874"/>
              <a:gd name="connsiteX37" fmla="*/ 3242691 w 5322951"/>
              <a:gd name="connsiteY37" fmla="*/ 3562349 h 8905874"/>
              <a:gd name="connsiteX38" fmla="*/ 3680841 w 5322951"/>
              <a:gd name="connsiteY38" fmla="*/ 4438649 h 8905874"/>
              <a:gd name="connsiteX39" fmla="*/ 3242691 w 5322951"/>
              <a:gd name="connsiteY39" fmla="*/ 5314949 h 8905874"/>
              <a:gd name="connsiteX40" fmla="*/ 2085975 w 5322951"/>
              <a:gd name="connsiteY40" fmla="*/ 5314949 h 8905874"/>
              <a:gd name="connsiteX41" fmla="*/ 1647825 w 5322951"/>
              <a:gd name="connsiteY41" fmla="*/ 4438649 h 8905874"/>
              <a:gd name="connsiteX42" fmla="*/ 438150 w 5322951"/>
              <a:gd name="connsiteY42" fmla="*/ 2686049 h 8905874"/>
              <a:gd name="connsiteX43" fmla="*/ 1594866 w 5322951"/>
              <a:gd name="connsiteY43" fmla="*/ 2686049 h 8905874"/>
              <a:gd name="connsiteX44" fmla="*/ 2033016 w 5322951"/>
              <a:gd name="connsiteY44" fmla="*/ 3562349 h 8905874"/>
              <a:gd name="connsiteX45" fmla="*/ 1594866 w 5322951"/>
              <a:gd name="connsiteY45" fmla="*/ 4438649 h 8905874"/>
              <a:gd name="connsiteX46" fmla="*/ 438150 w 5322951"/>
              <a:gd name="connsiteY46" fmla="*/ 4438649 h 8905874"/>
              <a:gd name="connsiteX47" fmla="*/ 0 w 5322951"/>
              <a:gd name="connsiteY47" fmla="*/ 3562349 h 8905874"/>
              <a:gd name="connsiteX48" fmla="*/ 3714750 w 5322951"/>
              <a:gd name="connsiteY48" fmla="*/ 2657475 h 8905874"/>
              <a:gd name="connsiteX49" fmla="*/ 4871466 w 5322951"/>
              <a:gd name="connsiteY49" fmla="*/ 2657475 h 8905874"/>
              <a:gd name="connsiteX50" fmla="*/ 5309616 w 5322951"/>
              <a:gd name="connsiteY50" fmla="*/ 3533775 h 8905874"/>
              <a:gd name="connsiteX51" fmla="*/ 4871466 w 5322951"/>
              <a:gd name="connsiteY51" fmla="*/ 4410074 h 8905874"/>
              <a:gd name="connsiteX52" fmla="*/ 3714750 w 5322951"/>
              <a:gd name="connsiteY52" fmla="*/ 4410074 h 8905874"/>
              <a:gd name="connsiteX53" fmla="*/ 3276600 w 5322951"/>
              <a:gd name="connsiteY53" fmla="*/ 3533775 h 8905874"/>
              <a:gd name="connsiteX54" fmla="*/ 2076450 w 5322951"/>
              <a:gd name="connsiteY54" fmla="*/ 1781175 h 8905874"/>
              <a:gd name="connsiteX55" fmla="*/ 3233166 w 5322951"/>
              <a:gd name="connsiteY55" fmla="*/ 1781175 h 8905874"/>
              <a:gd name="connsiteX56" fmla="*/ 3671316 w 5322951"/>
              <a:gd name="connsiteY56" fmla="*/ 2657475 h 8905874"/>
              <a:gd name="connsiteX57" fmla="*/ 3233166 w 5322951"/>
              <a:gd name="connsiteY57" fmla="*/ 3533775 h 8905874"/>
              <a:gd name="connsiteX58" fmla="*/ 2076450 w 5322951"/>
              <a:gd name="connsiteY58" fmla="*/ 3533775 h 8905874"/>
              <a:gd name="connsiteX59" fmla="*/ 1638300 w 5322951"/>
              <a:gd name="connsiteY59" fmla="*/ 2657475 h 8905874"/>
              <a:gd name="connsiteX60" fmla="*/ 438150 w 5322951"/>
              <a:gd name="connsiteY60" fmla="*/ 904875 h 8905874"/>
              <a:gd name="connsiteX61" fmla="*/ 1594866 w 5322951"/>
              <a:gd name="connsiteY61" fmla="*/ 904875 h 8905874"/>
              <a:gd name="connsiteX62" fmla="*/ 2033016 w 5322951"/>
              <a:gd name="connsiteY62" fmla="*/ 1781175 h 8905874"/>
              <a:gd name="connsiteX63" fmla="*/ 1594866 w 5322951"/>
              <a:gd name="connsiteY63" fmla="*/ 2657475 h 8905874"/>
              <a:gd name="connsiteX64" fmla="*/ 438150 w 5322951"/>
              <a:gd name="connsiteY64" fmla="*/ 2657475 h 8905874"/>
              <a:gd name="connsiteX65" fmla="*/ 0 w 5322951"/>
              <a:gd name="connsiteY65" fmla="*/ 1781175 h 8905874"/>
              <a:gd name="connsiteX66" fmla="*/ 3705225 w 5322951"/>
              <a:gd name="connsiteY66" fmla="*/ 876300 h 8905874"/>
              <a:gd name="connsiteX67" fmla="*/ 4861941 w 5322951"/>
              <a:gd name="connsiteY67" fmla="*/ 876300 h 8905874"/>
              <a:gd name="connsiteX68" fmla="*/ 5300091 w 5322951"/>
              <a:gd name="connsiteY68" fmla="*/ 1752600 h 8905874"/>
              <a:gd name="connsiteX69" fmla="*/ 4861941 w 5322951"/>
              <a:gd name="connsiteY69" fmla="*/ 2628900 h 8905874"/>
              <a:gd name="connsiteX70" fmla="*/ 3705225 w 5322951"/>
              <a:gd name="connsiteY70" fmla="*/ 2628900 h 8905874"/>
              <a:gd name="connsiteX71" fmla="*/ 3267075 w 5322951"/>
              <a:gd name="connsiteY71" fmla="*/ 1752600 h 8905874"/>
              <a:gd name="connsiteX72" fmla="*/ 2066925 w 5322951"/>
              <a:gd name="connsiteY72" fmla="*/ 0 h 8905874"/>
              <a:gd name="connsiteX73" fmla="*/ 3223641 w 5322951"/>
              <a:gd name="connsiteY73" fmla="*/ 0 h 8905874"/>
              <a:gd name="connsiteX74" fmla="*/ 3661791 w 5322951"/>
              <a:gd name="connsiteY74" fmla="*/ 876300 h 8905874"/>
              <a:gd name="connsiteX75" fmla="*/ 3223641 w 5322951"/>
              <a:gd name="connsiteY75" fmla="*/ 1752600 h 8905874"/>
              <a:gd name="connsiteX76" fmla="*/ 2066925 w 5322951"/>
              <a:gd name="connsiteY76" fmla="*/ 1752600 h 8905874"/>
              <a:gd name="connsiteX77" fmla="*/ 1628775 w 5322951"/>
              <a:gd name="connsiteY77" fmla="*/ 876300 h 8905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5322951" h="8905874">
                <a:moveTo>
                  <a:pt x="2095500" y="7153274"/>
                </a:moveTo>
                <a:lnTo>
                  <a:pt x="3252216" y="7153274"/>
                </a:lnTo>
                <a:lnTo>
                  <a:pt x="3690366" y="8029574"/>
                </a:lnTo>
                <a:lnTo>
                  <a:pt x="3252216" y="8905874"/>
                </a:lnTo>
                <a:lnTo>
                  <a:pt x="2095500" y="8905874"/>
                </a:lnTo>
                <a:lnTo>
                  <a:pt x="1657350" y="8029574"/>
                </a:lnTo>
                <a:close/>
                <a:moveTo>
                  <a:pt x="468630" y="6248399"/>
                </a:moveTo>
                <a:lnTo>
                  <a:pt x="1625346" y="6248399"/>
                </a:lnTo>
                <a:lnTo>
                  <a:pt x="2063496" y="7124699"/>
                </a:lnTo>
                <a:lnTo>
                  <a:pt x="1625346" y="8000999"/>
                </a:lnTo>
                <a:lnTo>
                  <a:pt x="468630" y="8000999"/>
                </a:lnTo>
                <a:lnTo>
                  <a:pt x="30480" y="7124699"/>
                </a:lnTo>
                <a:close/>
                <a:moveTo>
                  <a:pt x="3728085" y="6235064"/>
                </a:moveTo>
                <a:lnTo>
                  <a:pt x="4884801" y="6235064"/>
                </a:lnTo>
                <a:lnTo>
                  <a:pt x="5322951" y="7111364"/>
                </a:lnTo>
                <a:lnTo>
                  <a:pt x="4884801" y="7987664"/>
                </a:lnTo>
                <a:lnTo>
                  <a:pt x="3728085" y="7987664"/>
                </a:lnTo>
                <a:lnTo>
                  <a:pt x="3289935" y="7111364"/>
                </a:lnTo>
                <a:close/>
                <a:moveTo>
                  <a:pt x="2095500" y="5343524"/>
                </a:moveTo>
                <a:lnTo>
                  <a:pt x="3252216" y="5343524"/>
                </a:lnTo>
                <a:lnTo>
                  <a:pt x="3690366" y="6219824"/>
                </a:lnTo>
                <a:lnTo>
                  <a:pt x="3252216" y="7096124"/>
                </a:lnTo>
                <a:lnTo>
                  <a:pt x="2095500" y="7096124"/>
                </a:lnTo>
                <a:lnTo>
                  <a:pt x="1657350" y="6219824"/>
                </a:lnTo>
                <a:close/>
                <a:moveTo>
                  <a:pt x="447675" y="4467224"/>
                </a:moveTo>
                <a:lnTo>
                  <a:pt x="1604391" y="4467224"/>
                </a:lnTo>
                <a:lnTo>
                  <a:pt x="2042541" y="5343524"/>
                </a:lnTo>
                <a:lnTo>
                  <a:pt x="1604391" y="6219824"/>
                </a:lnTo>
                <a:lnTo>
                  <a:pt x="447675" y="6219824"/>
                </a:lnTo>
                <a:lnTo>
                  <a:pt x="9525" y="5343524"/>
                </a:lnTo>
                <a:close/>
                <a:moveTo>
                  <a:pt x="3724275" y="4438649"/>
                </a:moveTo>
                <a:lnTo>
                  <a:pt x="4880991" y="4438649"/>
                </a:lnTo>
                <a:lnTo>
                  <a:pt x="5319141" y="5314949"/>
                </a:lnTo>
                <a:lnTo>
                  <a:pt x="4880991" y="6191249"/>
                </a:lnTo>
                <a:lnTo>
                  <a:pt x="3724275" y="6191249"/>
                </a:lnTo>
                <a:lnTo>
                  <a:pt x="3286125" y="5314949"/>
                </a:lnTo>
                <a:close/>
                <a:moveTo>
                  <a:pt x="2085975" y="3562349"/>
                </a:moveTo>
                <a:lnTo>
                  <a:pt x="3242691" y="3562349"/>
                </a:lnTo>
                <a:lnTo>
                  <a:pt x="3680841" y="4438649"/>
                </a:lnTo>
                <a:lnTo>
                  <a:pt x="3242691" y="5314949"/>
                </a:lnTo>
                <a:lnTo>
                  <a:pt x="2085975" y="5314949"/>
                </a:lnTo>
                <a:lnTo>
                  <a:pt x="1647825" y="4438649"/>
                </a:lnTo>
                <a:close/>
                <a:moveTo>
                  <a:pt x="438150" y="2686049"/>
                </a:moveTo>
                <a:lnTo>
                  <a:pt x="1594866" y="2686049"/>
                </a:lnTo>
                <a:lnTo>
                  <a:pt x="2033016" y="3562349"/>
                </a:lnTo>
                <a:lnTo>
                  <a:pt x="1594866" y="4438649"/>
                </a:lnTo>
                <a:lnTo>
                  <a:pt x="438150" y="4438649"/>
                </a:lnTo>
                <a:lnTo>
                  <a:pt x="0" y="3562349"/>
                </a:lnTo>
                <a:close/>
                <a:moveTo>
                  <a:pt x="3714750" y="2657475"/>
                </a:moveTo>
                <a:lnTo>
                  <a:pt x="4871466" y="2657475"/>
                </a:lnTo>
                <a:lnTo>
                  <a:pt x="5309616" y="3533775"/>
                </a:lnTo>
                <a:lnTo>
                  <a:pt x="4871466" y="4410074"/>
                </a:lnTo>
                <a:lnTo>
                  <a:pt x="3714750" y="4410074"/>
                </a:lnTo>
                <a:lnTo>
                  <a:pt x="3276600" y="3533775"/>
                </a:lnTo>
                <a:close/>
                <a:moveTo>
                  <a:pt x="2076450" y="1781175"/>
                </a:moveTo>
                <a:lnTo>
                  <a:pt x="3233166" y="1781175"/>
                </a:lnTo>
                <a:lnTo>
                  <a:pt x="3671316" y="2657475"/>
                </a:lnTo>
                <a:lnTo>
                  <a:pt x="3233166" y="3533775"/>
                </a:lnTo>
                <a:lnTo>
                  <a:pt x="2076450" y="3533775"/>
                </a:lnTo>
                <a:lnTo>
                  <a:pt x="1638300" y="2657475"/>
                </a:lnTo>
                <a:close/>
                <a:moveTo>
                  <a:pt x="438150" y="904875"/>
                </a:moveTo>
                <a:lnTo>
                  <a:pt x="1594866" y="904875"/>
                </a:lnTo>
                <a:lnTo>
                  <a:pt x="2033016" y="1781175"/>
                </a:lnTo>
                <a:lnTo>
                  <a:pt x="1594866" y="2657475"/>
                </a:lnTo>
                <a:lnTo>
                  <a:pt x="438150" y="2657475"/>
                </a:lnTo>
                <a:lnTo>
                  <a:pt x="0" y="1781175"/>
                </a:lnTo>
                <a:close/>
                <a:moveTo>
                  <a:pt x="3705225" y="876300"/>
                </a:moveTo>
                <a:lnTo>
                  <a:pt x="4861941" y="876300"/>
                </a:lnTo>
                <a:lnTo>
                  <a:pt x="5300091" y="1752600"/>
                </a:lnTo>
                <a:lnTo>
                  <a:pt x="4861941" y="2628900"/>
                </a:lnTo>
                <a:lnTo>
                  <a:pt x="3705225" y="2628900"/>
                </a:lnTo>
                <a:lnTo>
                  <a:pt x="3267075" y="1752600"/>
                </a:lnTo>
                <a:close/>
                <a:moveTo>
                  <a:pt x="2066925" y="0"/>
                </a:moveTo>
                <a:lnTo>
                  <a:pt x="3223641" y="0"/>
                </a:lnTo>
                <a:lnTo>
                  <a:pt x="3661791" y="876300"/>
                </a:lnTo>
                <a:lnTo>
                  <a:pt x="3223641" y="1752600"/>
                </a:lnTo>
                <a:lnTo>
                  <a:pt x="2066925" y="1752600"/>
                </a:lnTo>
                <a:lnTo>
                  <a:pt x="1628775" y="8763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3743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8EFAB993-B7E4-4C9C-8848-0A1D3A67DBF8}"/>
              </a:ext>
            </a:extLst>
          </p:cNvPr>
          <p:cNvGrpSpPr/>
          <p:nvPr/>
        </p:nvGrpSpPr>
        <p:grpSpPr>
          <a:xfrm>
            <a:off x="629841" y="-1"/>
            <a:ext cx="4480984" cy="6858000"/>
            <a:chOff x="8077200" y="0"/>
            <a:chExt cx="4480984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6E1FEDF-6E0D-435C-9DC8-8D6CB62EF543}"/>
                </a:ext>
              </a:extLst>
            </p:cNvPr>
            <p:cNvSpPr/>
            <p:nvPr/>
          </p:nvSpPr>
          <p:spPr>
            <a:xfrm>
              <a:off x="8077200" y="0"/>
              <a:ext cx="4480984" cy="6858000"/>
            </a:xfrm>
            <a:custGeom>
              <a:avLst/>
              <a:gdLst>
                <a:gd name="connsiteX0" fmla="*/ 0 w 4480984"/>
                <a:gd name="connsiteY0" fmla="*/ 0 h 6858000"/>
                <a:gd name="connsiteX1" fmla="*/ 4114800 w 4480984"/>
                <a:gd name="connsiteY1" fmla="*/ 0 h 6858000"/>
                <a:gd name="connsiteX2" fmla="*/ 4114800 w 4480984"/>
                <a:gd name="connsiteY2" fmla="*/ 687113 h 6858000"/>
                <a:gd name="connsiteX3" fmla="*/ 4480984 w 4480984"/>
                <a:gd name="connsiteY3" fmla="*/ 999744 h 6858000"/>
                <a:gd name="connsiteX4" fmla="*/ 4114800 w 4480984"/>
                <a:gd name="connsiteY4" fmla="*/ 1312375 h 6858000"/>
                <a:gd name="connsiteX5" fmla="*/ 4114800 w 4480984"/>
                <a:gd name="connsiteY5" fmla="*/ 6858000 h 6858000"/>
                <a:gd name="connsiteX6" fmla="*/ 0 w 4480984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80984" h="6858000">
                  <a:moveTo>
                    <a:pt x="0" y="0"/>
                  </a:moveTo>
                  <a:lnTo>
                    <a:pt x="4114800" y="0"/>
                  </a:lnTo>
                  <a:lnTo>
                    <a:pt x="4114800" y="687113"/>
                  </a:lnTo>
                  <a:lnTo>
                    <a:pt x="4480984" y="999744"/>
                  </a:lnTo>
                  <a:lnTo>
                    <a:pt x="4114800" y="1312375"/>
                  </a:lnTo>
                  <a:lnTo>
                    <a:pt x="41148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DA42937-4C77-4B2A-97E8-4968594ACE01}"/>
                </a:ext>
              </a:extLst>
            </p:cNvPr>
            <p:cNvSpPr txBox="1"/>
            <p:nvPr/>
          </p:nvSpPr>
          <p:spPr>
            <a:xfrm>
              <a:off x="8778664" y="2305615"/>
              <a:ext cx="2834640" cy="1815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Đổi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mới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cơ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chế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quản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lí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kinh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tế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và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chính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sách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kinh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tế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đối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ngoại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.</a:t>
              </a:r>
              <a:endParaRPr lang="en-US" sz="28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D836440-9C5A-4842-B80F-0E2D70D9C2E6}"/>
                </a:ext>
              </a:extLst>
            </p:cNvPr>
            <p:cNvSpPr txBox="1"/>
            <p:nvPr/>
          </p:nvSpPr>
          <p:spPr>
            <a:xfrm>
              <a:off x="9947238" y="528320"/>
              <a:ext cx="74090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C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B3EF09E-B9E6-4F47-B655-B88E041714BC}"/>
              </a:ext>
            </a:extLst>
          </p:cNvPr>
          <p:cNvGrpSpPr/>
          <p:nvPr/>
        </p:nvGrpSpPr>
        <p:grpSpPr>
          <a:xfrm>
            <a:off x="497841" y="0"/>
            <a:ext cx="4328584" cy="6858000"/>
            <a:chOff x="4114801" y="0"/>
            <a:chExt cx="4328584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F3906E-167C-4503-91FD-4C10C6936DBF}"/>
                </a:ext>
              </a:extLst>
            </p:cNvPr>
            <p:cNvSpPr/>
            <p:nvPr/>
          </p:nvSpPr>
          <p:spPr>
            <a:xfrm>
              <a:off x="4114801" y="0"/>
              <a:ext cx="4328584" cy="6858000"/>
            </a:xfrm>
            <a:custGeom>
              <a:avLst/>
              <a:gdLst>
                <a:gd name="connsiteX0" fmla="*/ 0 w 4328584"/>
                <a:gd name="connsiteY0" fmla="*/ 0 h 6858000"/>
                <a:gd name="connsiteX1" fmla="*/ 3962400 w 4328584"/>
                <a:gd name="connsiteY1" fmla="*/ 0 h 6858000"/>
                <a:gd name="connsiteX2" fmla="*/ 3962400 w 4328584"/>
                <a:gd name="connsiteY2" fmla="*/ 687113 h 6858000"/>
                <a:gd name="connsiteX3" fmla="*/ 4328584 w 4328584"/>
                <a:gd name="connsiteY3" fmla="*/ 999744 h 6858000"/>
                <a:gd name="connsiteX4" fmla="*/ 3962400 w 4328584"/>
                <a:gd name="connsiteY4" fmla="*/ 1312375 h 6858000"/>
                <a:gd name="connsiteX5" fmla="*/ 3962400 w 4328584"/>
                <a:gd name="connsiteY5" fmla="*/ 6858000 h 6858000"/>
                <a:gd name="connsiteX6" fmla="*/ 0 w 4328584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8584" h="6858000">
                  <a:moveTo>
                    <a:pt x="0" y="0"/>
                  </a:moveTo>
                  <a:lnTo>
                    <a:pt x="3962400" y="0"/>
                  </a:lnTo>
                  <a:lnTo>
                    <a:pt x="3962400" y="687113"/>
                  </a:lnTo>
                  <a:lnTo>
                    <a:pt x="4328584" y="999744"/>
                  </a:lnTo>
                  <a:lnTo>
                    <a:pt x="3962400" y="1312375"/>
                  </a:lnTo>
                  <a:lnTo>
                    <a:pt x="3962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B9C176-D7BE-47F1-A3DB-53FE6CFCEA2C}"/>
                </a:ext>
              </a:extLst>
            </p:cNvPr>
            <p:cNvSpPr txBox="1"/>
            <p:nvPr/>
          </p:nvSpPr>
          <p:spPr>
            <a:xfrm>
              <a:off x="5704706" y="528320"/>
              <a:ext cx="78258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B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F274EE-6179-4C7D-8CF9-71703E65773C}"/>
                </a:ext>
              </a:extLst>
            </p:cNvPr>
            <p:cNvSpPr txBox="1"/>
            <p:nvPr/>
          </p:nvSpPr>
          <p:spPr>
            <a:xfrm>
              <a:off x="4602480" y="2305615"/>
              <a:ext cx="2834640" cy="22467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Phát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triển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nền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kinh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tế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nhiều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thành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phần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, thu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hút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đầu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tư trong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và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ngoài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nước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.</a:t>
              </a:r>
              <a:endParaRPr lang="en-US" sz="28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C5855AD-2E87-4D67-92D7-077A29C5EF3F}"/>
              </a:ext>
            </a:extLst>
          </p:cNvPr>
          <p:cNvGrpSpPr/>
          <p:nvPr/>
        </p:nvGrpSpPr>
        <p:grpSpPr>
          <a:xfrm>
            <a:off x="0" y="0"/>
            <a:ext cx="4480984" cy="6858000"/>
            <a:chOff x="0" y="0"/>
            <a:chExt cx="4480984" cy="6858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CA3AA4C-E1BC-4ED0-918A-209CDFECD7DE}"/>
                </a:ext>
              </a:extLst>
            </p:cNvPr>
            <p:cNvSpPr/>
            <p:nvPr/>
          </p:nvSpPr>
          <p:spPr>
            <a:xfrm rot="5400000">
              <a:off x="-1188508" y="1188508"/>
              <a:ext cx="6858000" cy="4480984"/>
            </a:xfrm>
            <a:custGeom>
              <a:avLst/>
              <a:gdLst>
                <a:gd name="connsiteX0" fmla="*/ 0 w 6858000"/>
                <a:gd name="connsiteY0" fmla="*/ 4480984 h 4480984"/>
                <a:gd name="connsiteX1" fmla="*/ 0 w 6858000"/>
                <a:gd name="connsiteY1" fmla="*/ 366184 h 4480984"/>
                <a:gd name="connsiteX2" fmla="*/ 687113 w 6858000"/>
                <a:gd name="connsiteY2" fmla="*/ 366184 h 4480984"/>
                <a:gd name="connsiteX3" fmla="*/ 999744 w 6858000"/>
                <a:gd name="connsiteY3" fmla="*/ 0 h 4480984"/>
                <a:gd name="connsiteX4" fmla="*/ 1312375 w 6858000"/>
                <a:gd name="connsiteY4" fmla="*/ 366184 h 4480984"/>
                <a:gd name="connsiteX5" fmla="*/ 6858000 w 6858000"/>
                <a:gd name="connsiteY5" fmla="*/ 366184 h 4480984"/>
                <a:gd name="connsiteX6" fmla="*/ 6858000 w 6858000"/>
                <a:gd name="connsiteY6" fmla="*/ 4480984 h 448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8000" h="4480984">
                  <a:moveTo>
                    <a:pt x="0" y="4480984"/>
                  </a:moveTo>
                  <a:lnTo>
                    <a:pt x="0" y="366184"/>
                  </a:lnTo>
                  <a:lnTo>
                    <a:pt x="687113" y="366184"/>
                  </a:lnTo>
                  <a:lnTo>
                    <a:pt x="999744" y="0"/>
                  </a:lnTo>
                  <a:lnTo>
                    <a:pt x="1312375" y="366184"/>
                  </a:lnTo>
                  <a:lnTo>
                    <a:pt x="6858000" y="366184"/>
                  </a:lnTo>
                  <a:lnTo>
                    <a:pt x="6858000" y="4480984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FC32E2-A33C-42FA-AA6F-7782572B8B2C}"/>
                </a:ext>
              </a:extLst>
            </p:cNvPr>
            <p:cNvSpPr txBox="1"/>
            <p:nvPr/>
          </p:nvSpPr>
          <p:spPr>
            <a:xfrm>
              <a:off x="1666107" y="528320"/>
              <a:ext cx="78258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A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412A768-3E7E-47D2-8802-28EDE1F67279}"/>
                </a:ext>
              </a:extLst>
            </p:cNvPr>
            <p:cNvSpPr txBox="1"/>
            <p:nvPr/>
          </p:nvSpPr>
          <p:spPr>
            <a:xfrm>
              <a:off x="640080" y="2305615"/>
              <a:ext cx="2834640" cy="22467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Chính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sách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công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nghiệp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hoá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và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đầu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tư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phát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triển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công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nghiệp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  <a:endParaRPr lang="en-US" sz="28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18A1A46-F258-4F56-B379-9AABED885593}"/>
              </a:ext>
            </a:extLst>
          </p:cNvPr>
          <p:cNvSpPr txBox="1"/>
          <p:nvPr/>
        </p:nvSpPr>
        <p:spPr>
          <a:xfrm>
            <a:off x="4907280" y="2136338"/>
            <a:ext cx="71730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Chính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sách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phát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triển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công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nghiệp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.</a:t>
            </a:r>
            <a:endParaRPr lang="en-US" sz="5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4546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8EFAB993-B7E4-4C9C-8848-0A1D3A67DBF8}"/>
              </a:ext>
            </a:extLst>
          </p:cNvPr>
          <p:cNvGrpSpPr/>
          <p:nvPr/>
        </p:nvGrpSpPr>
        <p:grpSpPr>
          <a:xfrm>
            <a:off x="8077200" y="0"/>
            <a:ext cx="4480984" cy="6858000"/>
            <a:chOff x="8077200" y="0"/>
            <a:chExt cx="4480984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6E1FEDF-6E0D-435C-9DC8-8D6CB62EF543}"/>
                </a:ext>
              </a:extLst>
            </p:cNvPr>
            <p:cNvSpPr/>
            <p:nvPr/>
          </p:nvSpPr>
          <p:spPr>
            <a:xfrm>
              <a:off x="8077200" y="0"/>
              <a:ext cx="4480984" cy="6858000"/>
            </a:xfrm>
            <a:custGeom>
              <a:avLst/>
              <a:gdLst>
                <a:gd name="connsiteX0" fmla="*/ 0 w 4480984"/>
                <a:gd name="connsiteY0" fmla="*/ 0 h 6858000"/>
                <a:gd name="connsiteX1" fmla="*/ 4114800 w 4480984"/>
                <a:gd name="connsiteY1" fmla="*/ 0 h 6858000"/>
                <a:gd name="connsiteX2" fmla="*/ 4114800 w 4480984"/>
                <a:gd name="connsiteY2" fmla="*/ 687113 h 6858000"/>
                <a:gd name="connsiteX3" fmla="*/ 4480984 w 4480984"/>
                <a:gd name="connsiteY3" fmla="*/ 999744 h 6858000"/>
                <a:gd name="connsiteX4" fmla="*/ 4114800 w 4480984"/>
                <a:gd name="connsiteY4" fmla="*/ 1312375 h 6858000"/>
                <a:gd name="connsiteX5" fmla="*/ 4114800 w 4480984"/>
                <a:gd name="connsiteY5" fmla="*/ 6858000 h 6858000"/>
                <a:gd name="connsiteX6" fmla="*/ 0 w 4480984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80984" h="6858000">
                  <a:moveTo>
                    <a:pt x="0" y="0"/>
                  </a:moveTo>
                  <a:lnTo>
                    <a:pt x="4114800" y="0"/>
                  </a:lnTo>
                  <a:lnTo>
                    <a:pt x="4114800" y="687113"/>
                  </a:lnTo>
                  <a:lnTo>
                    <a:pt x="4480984" y="999744"/>
                  </a:lnTo>
                  <a:lnTo>
                    <a:pt x="4114800" y="1312375"/>
                  </a:lnTo>
                  <a:lnTo>
                    <a:pt x="41148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DA42937-4C77-4B2A-97E8-4968594ACE01}"/>
                </a:ext>
              </a:extLst>
            </p:cNvPr>
            <p:cNvSpPr txBox="1"/>
            <p:nvPr/>
          </p:nvSpPr>
          <p:spPr>
            <a:xfrm>
              <a:off x="8778664" y="2305615"/>
              <a:ext cx="2834640" cy="1815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Đổi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mới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cơ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chế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quản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lí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kinh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tế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và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chính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sách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kinh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tế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đối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ngoại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.</a:t>
              </a:r>
              <a:endParaRPr lang="en-US" sz="28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D836440-9C5A-4842-B80F-0E2D70D9C2E6}"/>
                </a:ext>
              </a:extLst>
            </p:cNvPr>
            <p:cNvSpPr txBox="1"/>
            <p:nvPr/>
          </p:nvSpPr>
          <p:spPr>
            <a:xfrm>
              <a:off x="9947238" y="528320"/>
              <a:ext cx="74090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C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B3EF09E-B9E6-4F47-B655-B88E041714BC}"/>
              </a:ext>
            </a:extLst>
          </p:cNvPr>
          <p:cNvGrpSpPr/>
          <p:nvPr/>
        </p:nvGrpSpPr>
        <p:grpSpPr>
          <a:xfrm>
            <a:off x="4114801" y="0"/>
            <a:ext cx="4328584" cy="6858000"/>
            <a:chOff x="4114801" y="0"/>
            <a:chExt cx="4328584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F3906E-167C-4503-91FD-4C10C6936DBF}"/>
                </a:ext>
              </a:extLst>
            </p:cNvPr>
            <p:cNvSpPr/>
            <p:nvPr/>
          </p:nvSpPr>
          <p:spPr>
            <a:xfrm>
              <a:off x="4114801" y="0"/>
              <a:ext cx="4328584" cy="6858000"/>
            </a:xfrm>
            <a:custGeom>
              <a:avLst/>
              <a:gdLst>
                <a:gd name="connsiteX0" fmla="*/ 0 w 4328584"/>
                <a:gd name="connsiteY0" fmla="*/ 0 h 6858000"/>
                <a:gd name="connsiteX1" fmla="*/ 3962400 w 4328584"/>
                <a:gd name="connsiteY1" fmla="*/ 0 h 6858000"/>
                <a:gd name="connsiteX2" fmla="*/ 3962400 w 4328584"/>
                <a:gd name="connsiteY2" fmla="*/ 687113 h 6858000"/>
                <a:gd name="connsiteX3" fmla="*/ 4328584 w 4328584"/>
                <a:gd name="connsiteY3" fmla="*/ 999744 h 6858000"/>
                <a:gd name="connsiteX4" fmla="*/ 3962400 w 4328584"/>
                <a:gd name="connsiteY4" fmla="*/ 1312375 h 6858000"/>
                <a:gd name="connsiteX5" fmla="*/ 3962400 w 4328584"/>
                <a:gd name="connsiteY5" fmla="*/ 6858000 h 6858000"/>
                <a:gd name="connsiteX6" fmla="*/ 0 w 4328584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8584" h="6858000">
                  <a:moveTo>
                    <a:pt x="0" y="0"/>
                  </a:moveTo>
                  <a:lnTo>
                    <a:pt x="3962400" y="0"/>
                  </a:lnTo>
                  <a:lnTo>
                    <a:pt x="3962400" y="687113"/>
                  </a:lnTo>
                  <a:lnTo>
                    <a:pt x="4328584" y="999744"/>
                  </a:lnTo>
                  <a:lnTo>
                    <a:pt x="3962400" y="1312375"/>
                  </a:lnTo>
                  <a:lnTo>
                    <a:pt x="3962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B9C176-D7BE-47F1-A3DB-53FE6CFCEA2C}"/>
                </a:ext>
              </a:extLst>
            </p:cNvPr>
            <p:cNvSpPr txBox="1"/>
            <p:nvPr/>
          </p:nvSpPr>
          <p:spPr>
            <a:xfrm>
              <a:off x="5704706" y="528320"/>
              <a:ext cx="78258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B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F274EE-6179-4C7D-8CF9-71703E65773C}"/>
                </a:ext>
              </a:extLst>
            </p:cNvPr>
            <p:cNvSpPr txBox="1"/>
            <p:nvPr/>
          </p:nvSpPr>
          <p:spPr>
            <a:xfrm>
              <a:off x="4602480" y="2305615"/>
              <a:ext cx="2834640" cy="22467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Phát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triển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nền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kinh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tế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nhiều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thành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phần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, thu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hút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đầu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tư trong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và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ngoài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nước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.</a:t>
              </a:r>
              <a:endParaRPr lang="en-US" sz="28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C5855AD-2E87-4D67-92D7-077A29C5EF3F}"/>
              </a:ext>
            </a:extLst>
          </p:cNvPr>
          <p:cNvGrpSpPr/>
          <p:nvPr/>
        </p:nvGrpSpPr>
        <p:grpSpPr>
          <a:xfrm>
            <a:off x="0" y="0"/>
            <a:ext cx="4480984" cy="6858000"/>
            <a:chOff x="0" y="0"/>
            <a:chExt cx="4480984" cy="6858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CA3AA4C-E1BC-4ED0-918A-209CDFECD7DE}"/>
                </a:ext>
              </a:extLst>
            </p:cNvPr>
            <p:cNvSpPr/>
            <p:nvPr/>
          </p:nvSpPr>
          <p:spPr>
            <a:xfrm rot="5400000">
              <a:off x="-1188508" y="1188508"/>
              <a:ext cx="6858000" cy="4480984"/>
            </a:xfrm>
            <a:custGeom>
              <a:avLst/>
              <a:gdLst>
                <a:gd name="connsiteX0" fmla="*/ 0 w 6858000"/>
                <a:gd name="connsiteY0" fmla="*/ 4480984 h 4480984"/>
                <a:gd name="connsiteX1" fmla="*/ 0 w 6858000"/>
                <a:gd name="connsiteY1" fmla="*/ 366184 h 4480984"/>
                <a:gd name="connsiteX2" fmla="*/ 687113 w 6858000"/>
                <a:gd name="connsiteY2" fmla="*/ 366184 h 4480984"/>
                <a:gd name="connsiteX3" fmla="*/ 999744 w 6858000"/>
                <a:gd name="connsiteY3" fmla="*/ 0 h 4480984"/>
                <a:gd name="connsiteX4" fmla="*/ 1312375 w 6858000"/>
                <a:gd name="connsiteY4" fmla="*/ 366184 h 4480984"/>
                <a:gd name="connsiteX5" fmla="*/ 6858000 w 6858000"/>
                <a:gd name="connsiteY5" fmla="*/ 366184 h 4480984"/>
                <a:gd name="connsiteX6" fmla="*/ 6858000 w 6858000"/>
                <a:gd name="connsiteY6" fmla="*/ 4480984 h 448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8000" h="4480984">
                  <a:moveTo>
                    <a:pt x="0" y="4480984"/>
                  </a:moveTo>
                  <a:lnTo>
                    <a:pt x="0" y="366184"/>
                  </a:lnTo>
                  <a:lnTo>
                    <a:pt x="687113" y="366184"/>
                  </a:lnTo>
                  <a:lnTo>
                    <a:pt x="999744" y="0"/>
                  </a:lnTo>
                  <a:lnTo>
                    <a:pt x="1312375" y="366184"/>
                  </a:lnTo>
                  <a:lnTo>
                    <a:pt x="6858000" y="366184"/>
                  </a:lnTo>
                  <a:lnTo>
                    <a:pt x="6858000" y="4480984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FC32E2-A33C-42FA-AA6F-7782572B8B2C}"/>
                </a:ext>
              </a:extLst>
            </p:cNvPr>
            <p:cNvSpPr txBox="1"/>
            <p:nvPr/>
          </p:nvSpPr>
          <p:spPr>
            <a:xfrm>
              <a:off x="1666107" y="528320"/>
              <a:ext cx="78258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A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412A768-3E7E-47D2-8802-28EDE1F67279}"/>
                </a:ext>
              </a:extLst>
            </p:cNvPr>
            <p:cNvSpPr txBox="1"/>
            <p:nvPr/>
          </p:nvSpPr>
          <p:spPr>
            <a:xfrm>
              <a:off x="640080" y="2305615"/>
              <a:ext cx="2834640" cy="22467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Chính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sách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công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nghiệp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hoá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và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đầu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tư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phát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triển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 công </a:t>
              </a:r>
              <a:r>
                <a:rPr lang="vi-VN" sz="2800" b="0" i="0" dirty="0" err="1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nghiệp</a:t>
              </a:r>
              <a:r>
                <a:rPr lang="vi-VN" sz="2800" b="0" i="0" dirty="0">
                  <a:solidFill>
                    <a:srgbClr val="E4E6EB"/>
                  </a:solidFill>
                  <a:effectLst/>
                  <a:latin typeface="Verdana" panose="020B0604030504040204" pitchFamily="34" charset="0"/>
                  <a:ea typeface="Verdana" panose="020B0604030504040204" pitchFamily="34" charset="0"/>
                </a:rPr>
                <a:t>.</a:t>
              </a:r>
              <a:endParaRPr lang="en-US" sz="2800" dirty="0"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2133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AE65E1D-F1F8-463B-9948-12757E886ADE}"/>
              </a:ext>
            </a:extLst>
          </p:cNvPr>
          <p:cNvGrpSpPr/>
          <p:nvPr/>
        </p:nvGrpSpPr>
        <p:grpSpPr>
          <a:xfrm>
            <a:off x="379396" y="7599045"/>
            <a:ext cx="3975768" cy="2523887"/>
            <a:chOff x="379396" y="426085"/>
            <a:chExt cx="3975768" cy="2523887"/>
          </a:xfrm>
        </p:grpSpPr>
        <p:pic>
          <p:nvPicPr>
            <p:cNvPr id="2050" name="Picture 2" descr="Mở ảnh">
              <a:extLst>
                <a:ext uri="{FF2B5EF4-FFF2-40B4-BE49-F238E27FC236}">
                  <a16:creationId xmlns:a16="http://schemas.microsoft.com/office/drawing/2014/main" id="{719C09E1-BE74-4B3F-AF85-787F17A3E8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5668" y="426085"/>
              <a:ext cx="2943225" cy="1962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2C9165D-8ADC-44CF-AF98-F80BCFAEAA1A}"/>
                </a:ext>
              </a:extLst>
            </p:cNvPr>
            <p:cNvSpPr txBox="1"/>
            <p:nvPr/>
          </p:nvSpPr>
          <p:spPr>
            <a:xfrm>
              <a:off x="379396" y="2580640"/>
              <a:ext cx="39757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Nhà</a:t>
              </a:r>
              <a:r>
                <a:rPr lang="en-US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máy</a:t>
              </a:r>
              <a:r>
                <a:rPr lang="en-US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lọc</a:t>
              </a:r>
              <a:r>
                <a:rPr lang="en-US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hóa</a:t>
              </a:r>
              <a:r>
                <a:rPr lang="en-US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dầu</a:t>
              </a:r>
              <a:r>
                <a:rPr lang="en-US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Dung </a:t>
              </a:r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Quất</a:t>
              </a:r>
              <a:endPara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DE70A43-86F0-4CEF-AC12-21ECF92023E4}"/>
              </a:ext>
            </a:extLst>
          </p:cNvPr>
          <p:cNvGrpSpPr/>
          <p:nvPr/>
        </p:nvGrpSpPr>
        <p:grpSpPr>
          <a:xfrm>
            <a:off x="7431849" y="10179050"/>
            <a:ext cx="4176143" cy="2504202"/>
            <a:chOff x="7431849" y="435610"/>
            <a:chExt cx="4176143" cy="2504202"/>
          </a:xfrm>
        </p:grpSpPr>
        <p:pic>
          <p:nvPicPr>
            <p:cNvPr id="2052" name="Picture 4" descr="Mở ảnh">
              <a:extLst>
                <a:ext uri="{FF2B5EF4-FFF2-40B4-BE49-F238E27FC236}">
                  <a16:creationId xmlns:a16="http://schemas.microsoft.com/office/drawing/2014/main" id="{774E86F2-5087-42A2-B418-4E6168008C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95920" y="435610"/>
              <a:ext cx="3048000" cy="1952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D5A320-545F-480F-A242-2CA011A064F5}"/>
                </a:ext>
              </a:extLst>
            </p:cNvPr>
            <p:cNvSpPr txBox="1"/>
            <p:nvPr/>
          </p:nvSpPr>
          <p:spPr>
            <a:xfrm>
              <a:off x="7431849" y="2570480"/>
              <a:ext cx="41761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E4E6EB"/>
                  </a:solidFill>
                  <a:latin typeface="Segoe UI Historic" panose="020B0502040204020203" pitchFamily="34" charset="0"/>
                </a:rPr>
                <a:t>C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ụm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công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nghiệp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khí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điện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đạm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dirty="0" err="1">
                  <a:solidFill>
                    <a:srgbClr val="E4E6EB"/>
                  </a:solidFill>
                  <a:latin typeface="Segoe UI Historic" panose="020B0502040204020203" pitchFamily="34" charset="0"/>
                </a:rPr>
                <a:t>C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à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dirty="0">
                  <a:solidFill>
                    <a:srgbClr val="E4E6EB"/>
                  </a:solidFill>
                  <a:latin typeface="Segoe UI Historic" panose="020B0502040204020203" pitchFamily="34" charset="0"/>
                </a:rPr>
                <a:t>M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au</a:t>
              </a:r>
              <a:endPara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4326C7D-479F-4E31-98DB-1D3346308BC0}"/>
              </a:ext>
            </a:extLst>
          </p:cNvPr>
          <p:cNvGrpSpPr/>
          <p:nvPr/>
        </p:nvGrpSpPr>
        <p:grpSpPr>
          <a:xfrm>
            <a:off x="318119" y="13609320"/>
            <a:ext cx="3975768" cy="3087509"/>
            <a:chOff x="318119" y="3429000"/>
            <a:chExt cx="3975768" cy="3087509"/>
          </a:xfrm>
        </p:grpSpPr>
        <p:pic>
          <p:nvPicPr>
            <p:cNvPr id="2054" name="Picture 6" descr="Mở ảnh">
              <a:extLst>
                <a:ext uri="{FF2B5EF4-FFF2-40B4-BE49-F238E27FC236}">
                  <a16:creationId xmlns:a16="http://schemas.microsoft.com/office/drawing/2014/main" id="{DED4B955-5AB5-4D83-89B8-8AD69E7C5D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113" y="3429000"/>
              <a:ext cx="3065780" cy="1962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7DAFD3-F4A7-4633-95FB-2DF8E788B192}"/>
                </a:ext>
              </a:extLst>
            </p:cNvPr>
            <p:cNvSpPr txBox="1"/>
            <p:nvPr/>
          </p:nvSpPr>
          <p:spPr>
            <a:xfrm>
              <a:off x="318119" y="5870178"/>
              <a:ext cx="39757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Sự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phát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triển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công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nghiệp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chế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tạo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chế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biến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ở </a:t>
              </a:r>
              <a:r>
                <a:rPr lang="en-US" dirty="0">
                  <a:solidFill>
                    <a:srgbClr val="E4E6EB"/>
                  </a:solidFill>
                  <a:latin typeface="Segoe UI Historic" panose="020B0502040204020203" pitchFamily="34" charset="0"/>
                </a:rPr>
                <a:t>VN</a:t>
              </a:r>
              <a:endPara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28C8BCA-F9E6-46D4-AE4F-AC5269DE5E6E}"/>
              </a:ext>
            </a:extLst>
          </p:cNvPr>
          <p:cNvGrpSpPr/>
          <p:nvPr/>
        </p:nvGrpSpPr>
        <p:grpSpPr>
          <a:xfrm>
            <a:off x="7532036" y="17023080"/>
            <a:ext cx="3975768" cy="2764343"/>
            <a:chOff x="7532036" y="3429000"/>
            <a:chExt cx="3975768" cy="2764343"/>
          </a:xfrm>
        </p:grpSpPr>
        <p:pic>
          <p:nvPicPr>
            <p:cNvPr id="2056" name="Picture 8" descr="Mở ảnh">
              <a:extLst>
                <a:ext uri="{FF2B5EF4-FFF2-40B4-BE49-F238E27FC236}">
                  <a16:creationId xmlns:a16="http://schemas.microsoft.com/office/drawing/2014/main" id="{B0A928B1-4EE4-43CD-B28A-94CEAC8981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00695" y="3429000"/>
              <a:ext cx="2943225" cy="1962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9B565A0-9A26-4EA3-B537-51C8ACD44FDE}"/>
                </a:ext>
              </a:extLst>
            </p:cNvPr>
            <p:cNvSpPr txBox="1"/>
            <p:nvPr/>
          </p:nvSpPr>
          <p:spPr>
            <a:xfrm>
              <a:off x="7532036" y="5824011"/>
              <a:ext cx="39757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Nhà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máy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thông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minh</a:t>
              </a:r>
              <a:endPara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1724083-3E26-4F1C-8FA8-666CB87E8106}"/>
              </a:ext>
            </a:extLst>
          </p:cNvPr>
          <p:cNvSpPr txBox="1"/>
          <p:nvPr/>
        </p:nvSpPr>
        <p:spPr>
          <a:xfrm>
            <a:off x="2509456" y="459938"/>
            <a:ext cx="7173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Một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số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hình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ảnh</a:t>
            </a:r>
            <a:endParaRPr lang="en-US" sz="5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271546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AE65E1D-F1F8-463B-9948-12757E886ADE}"/>
              </a:ext>
            </a:extLst>
          </p:cNvPr>
          <p:cNvGrpSpPr/>
          <p:nvPr/>
        </p:nvGrpSpPr>
        <p:grpSpPr>
          <a:xfrm>
            <a:off x="379396" y="426085"/>
            <a:ext cx="3975768" cy="2523887"/>
            <a:chOff x="379396" y="426085"/>
            <a:chExt cx="3975768" cy="2523887"/>
          </a:xfrm>
        </p:grpSpPr>
        <p:pic>
          <p:nvPicPr>
            <p:cNvPr id="2050" name="Picture 2" descr="Mở ảnh">
              <a:extLst>
                <a:ext uri="{FF2B5EF4-FFF2-40B4-BE49-F238E27FC236}">
                  <a16:creationId xmlns:a16="http://schemas.microsoft.com/office/drawing/2014/main" id="{719C09E1-BE74-4B3F-AF85-787F17A3E8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5668" y="426085"/>
              <a:ext cx="2943225" cy="1962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2C9165D-8ADC-44CF-AF98-F80BCFAEAA1A}"/>
                </a:ext>
              </a:extLst>
            </p:cNvPr>
            <p:cNvSpPr txBox="1"/>
            <p:nvPr/>
          </p:nvSpPr>
          <p:spPr>
            <a:xfrm>
              <a:off x="379396" y="2580640"/>
              <a:ext cx="39757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Nhà</a:t>
              </a:r>
              <a:r>
                <a:rPr lang="en-US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máy</a:t>
              </a:r>
              <a:r>
                <a:rPr lang="en-US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lọc</a:t>
              </a:r>
              <a:r>
                <a:rPr lang="en-US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hóa</a:t>
              </a:r>
              <a:r>
                <a:rPr lang="en-US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</a:t>
              </a:r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dầu</a:t>
              </a:r>
              <a:r>
                <a:rPr lang="en-US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 Dung </a:t>
              </a:r>
              <a:r>
                <a:rPr lang="en-US" dirty="0" err="1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</a:rPr>
                <a:t>Quất</a:t>
              </a:r>
              <a:endPara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DE70A43-86F0-4CEF-AC12-21ECF92023E4}"/>
              </a:ext>
            </a:extLst>
          </p:cNvPr>
          <p:cNvGrpSpPr/>
          <p:nvPr/>
        </p:nvGrpSpPr>
        <p:grpSpPr>
          <a:xfrm>
            <a:off x="7431849" y="435610"/>
            <a:ext cx="4176143" cy="2504202"/>
            <a:chOff x="7431849" y="435610"/>
            <a:chExt cx="4176143" cy="2504202"/>
          </a:xfrm>
        </p:grpSpPr>
        <p:pic>
          <p:nvPicPr>
            <p:cNvPr id="2052" name="Picture 4" descr="Mở ảnh">
              <a:extLst>
                <a:ext uri="{FF2B5EF4-FFF2-40B4-BE49-F238E27FC236}">
                  <a16:creationId xmlns:a16="http://schemas.microsoft.com/office/drawing/2014/main" id="{774E86F2-5087-42A2-B418-4E6168008C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95920" y="435610"/>
              <a:ext cx="3048000" cy="1952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D5A320-545F-480F-A242-2CA011A064F5}"/>
                </a:ext>
              </a:extLst>
            </p:cNvPr>
            <p:cNvSpPr txBox="1"/>
            <p:nvPr/>
          </p:nvSpPr>
          <p:spPr>
            <a:xfrm>
              <a:off x="7431849" y="2570480"/>
              <a:ext cx="41761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>
                  <a:solidFill>
                    <a:srgbClr val="E4E6EB"/>
                  </a:solidFill>
                  <a:latin typeface="Segoe UI Historic" panose="020B0502040204020203" pitchFamily="34" charset="0"/>
                </a:rPr>
                <a:t>C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ụm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công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nghiệp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khí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điện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đạm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dirty="0" err="1">
                  <a:solidFill>
                    <a:srgbClr val="E4E6EB"/>
                  </a:solidFill>
                  <a:latin typeface="Segoe UI Historic" panose="020B0502040204020203" pitchFamily="34" charset="0"/>
                </a:rPr>
                <a:t>C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à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dirty="0">
                  <a:solidFill>
                    <a:srgbClr val="E4E6EB"/>
                  </a:solidFill>
                  <a:latin typeface="Segoe UI Historic" panose="020B0502040204020203" pitchFamily="34" charset="0"/>
                </a:rPr>
                <a:t>M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au</a:t>
              </a:r>
              <a:endPara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4326C7D-479F-4E31-98DB-1D3346308BC0}"/>
              </a:ext>
            </a:extLst>
          </p:cNvPr>
          <p:cNvGrpSpPr/>
          <p:nvPr/>
        </p:nvGrpSpPr>
        <p:grpSpPr>
          <a:xfrm>
            <a:off x="318119" y="3429000"/>
            <a:ext cx="3975768" cy="3087509"/>
            <a:chOff x="318119" y="3429000"/>
            <a:chExt cx="3975768" cy="3087509"/>
          </a:xfrm>
        </p:grpSpPr>
        <p:pic>
          <p:nvPicPr>
            <p:cNvPr id="2054" name="Picture 6" descr="Mở ảnh">
              <a:extLst>
                <a:ext uri="{FF2B5EF4-FFF2-40B4-BE49-F238E27FC236}">
                  <a16:creationId xmlns:a16="http://schemas.microsoft.com/office/drawing/2014/main" id="{DED4B955-5AB5-4D83-89B8-8AD69E7C5D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113" y="3429000"/>
              <a:ext cx="3065780" cy="1962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7DAFD3-F4A7-4633-95FB-2DF8E788B192}"/>
                </a:ext>
              </a:extLst>
            </p:cNvPr>
            <p:cNvSpPr txBox="1"/>
            <p:nvPr/>
          </p:nvSpPr>
          <p:spPr>
            <a:xfrm>
              <a:off x="318119" y="5870178"/>
              <a:ext cx="39757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Sự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phát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triển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công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nghiệp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chế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tạo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chế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biến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ở </a:t>
              </a:r>
              <a:r>
                <a:rPr lang="en-US" dirty="0">
                  <a:solidFill>
                    <a:srgbClr val="E4E6EB"/>
                  </a:solidFill>
                  <a:latin typeface="Segoe UI Historic" panose="020B0502040204020203" pitchFamily="34" charset="0"/>
                </a:rPr>
                <a:t>VN</a:t>
              </a:r>
              <a:endPara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28C8BCA-F9E6-46D4-AE4F-AC5269DE5E6E}"/>
              </a:ext>
            </a:extLst>
          </p:cNvPr>
          <p:cNvGrpSpPr/>
          <p:nvPr/>
        </p:nvGrpSpPr>
        <p:grpSpPr>
          <a:xfrm>
            <a:off x="7532036" y="3429000"/>
            <a:ext cx="3975768" cy="2764343"/>
            <a:chOff x="7532036" y="3429000"/>
            <a:chExt cx="3975768" cy="2764343"/>
          </a:xfrm>
        </p:grpSpPr>
        <p:pic>
          <p:nvPicPr>
            <p:cNvPr id="2056" name="Picture 8" descr="Mở ảnh">
              <a:extLst>
                <a:ext uri="{FF2B5EF4-FFF2-40B4-BE49-F238E27FC236}">
                  <a16:creationId xmlns:a16="http://schemas.microsoft.com/office/drawing/2014/main" id="{B0A928B1-4EE4-43CD-B28A-94CEAC8981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00695" y="3429000"/>
              <a:ext cx="2943225" cy="1962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9B565A0-9A26-4EA3-B537-51C8ACD44FDE}"/>
                </a:ext>
              </a:extLst>
            </p:cNvPr>
            <p:cNvSpPr txBox="1"/>
            <p:nvPr/>
          </p:nvSpPr>
          <p:spPr>
            <a:xfrm>
              <a:off x="7532036" y="5824011"/>
              <a:ext cx="39757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Nhà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máy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thông</a:t>
              </a:r>
              <a:r>
                <a:rPr lang="en-US" b="0" i="0" dirty="0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 </a:t>
              </a:r>
              <a:r>
                <a:rPr lang="en-US" b="0" i="0" dirty="0" err="1">
                  <a:solidFill>
                    <a:srgbClr val="E4E6EB"/>
                  </a:solidFill>
                  <a:effectLst/>
                  <a:latin typeface="Segoe UI Historic" panose="020B0502040204020203" pitchFamily="34" charset="0"/>
                </a:rPr>
                <a:t>minh</a:t>
              </a:r>
              <a:endPara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EB1D188-6D34-4B14-B694-B39467464394}"/>
              </a:ext>
            </a:extLst>
          </p:cNvPr>
          <p:cNvSpPr txBox="1"/>
          <p:nvPr/>
        </p:nvSpPr>
        <p:spPr>
          <a:xfrm>
            <a:off x="2509456" y="-2445822"/>
            <a:ext cx="7173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Một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số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hình</a:t>
            </a:r>
            <a:r>
              <a:rPr lang="en-US" sz="54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sz="5400" b="0" i="0" dirty="0" err="1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ảnh</a:t>
            </a:r>
            <a:endParaRPr lang="en-US" sz="5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7135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354</Words>
  <Application>Microsoft Office PowerPoint</Application>
  <PresentationFormat>Widescreen</PresentationFormat>
  <Paragraphs>61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 Historic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PC</cp:lastModifiedBy>
  <cp:revision>15</cp:revision>
  <dcterms:created xsi:type="dcterms:W3CDTF">2023-10-22T13:05:30Z</dcterms:created>
  <dcterms:modified xsi:type="dcterms:W3CDTF">2023-10-22T22:50:36Z</dcterms:modified>
</cp:coreProperties>
</file>

<file path=docProps/thumbnail.jpeg>
</file>